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5"/>
  </p:sldMasterIdLst>
  <p:notesMasterIdLst>
    <p:notesMasterId r:id="rId16"/>
  </p:notesMasterIdLst>
  <p:handoutMasterIdLst>
    <p:handoutMasterId r:id="rId17"/>
  </p:handoutMasterIdLst>
  <p:sldIdLst>
    <p:sldId id="280" r:id="rId6"/>
    <p:sldId id="291" r:id="rId7"/>
    <p:sldId id="302" r:id="rId8"/>
    <p:sldId id="339" r:id="rId9"/>
    <p:sldId id="341" r:id="rId10"/>
    <p:sldId id="351" r:id="rId11"/>
    <p:sldId id="352" r:id="rId12"/>
    <p:sldId id="294" r:id="rId13"/>
    <p:sldId id="342" r:id="rId14"/>
    <p:sldId id="325" r:id="rId15"/>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ヒラギノ角ゴ Pro W3" charset="0"/>
        <a:cs typeface="ヒラギノ角ゴ Pro W3" charset="0"/>
      </a:defRPr>
    </a:lvl1pPr>
    <a:lvl2pPr marL="457200" algn="l"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be, Ann" initials="LA" lastIdx="1" clrIdx="0">
    <p:extLst>
      <p:ext uri="{19B8F6BF-5375-455C-9EA6-DF929625EA0E}">
        <p15:presenceInfo xmlns:p15="http://schemas.microsoft.com/office/powerpoint/2012/main" userId="S-1-5-21-1659004503-1409082233-839522115-41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70F"/>
    <a:srgbClr val="00338D"/>
    <a:srgbClr val="004BD2"/>
    <a:srgbClr val="FBC40E"/>
    <a:srgbClr val="766A63"/>
    <a:srgbClr val="8343C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86441" autoAdjust="0"/>
  </p:normalViewPr>
  <p:slideViewPr>
    <p:cSldViewPr showGuides="1">
      <p:cViewPr varScale="1">
        <p:scale>
          <a:sx n="59" d="100"/>
          <a:sy n="59" d="100"/>
        </p:scale>
        <p:origin x="1728" y="66"/>
      </p:cViewPr>
      <p:guideLst>
        <p:guide orient="horz" pos="2160"/>
        <p:guide pos="2880"/>
      </p:guideLst>
    </p:cSldViewPr>
  </p:slideViewPr>
  <p:outlineViewPr>
    <p:cViewPr>
      <p:scale>
        <a:sx n="33" d="100"/>
        <a:sy n="33" d="100"/>
      </p:scale>
      <p:origin x="0" y="-4992"/>
    </p:cViewPr>
  </p:outlineViewPr>
  <p:notesTextViewPr>
    <p:cViewPr>
      <p:scale>
        <a:sx n="3" d="2"/>
        <a:sy n="3" d="2"/>
      </p:scale>
      <p:origin x="0" y="-1524"/>
    </p:cViewPr>
  </p:notesTextViewPr>
  <p:sorterViewPr>
    <p:cViewPr>
      <p:scale>
        <a:sx n="90" d="100"/>
        <a:sy n="90" d="100"/>
      </p:scale>
      <p:origin x="0" y="-1860"/>
    </p:cViewPr>
  </p:sorterViewPr>
  <p:notesViewPr>
    <p:cSldViewPr showGuides="1">
      <p:cViewPr>
        <p:scale>
          <a:sx n="160" d="100"/>
          <a:sy n="160" d="100"/>
        </p:scale>
        <p:origin x="378" y="-39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170583" cy="480888"/>
          </a:xfrm>
          <a:prstGeom prst="rect">
            <a:avLst/>
          </a:prstGeom>
        </p:spPr>
        <p:txBody>
          <a:bodyPr vert="horz" lIns="94840" tIns="47420" rIns="94840" bIns="474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4142963" y="0"/>
            <a:ext cx="3170583" cy="480888"/>
          </a:xfrm>
          <a:prstGeom prst="rect">
            <a:avLst/>
          </a:prstGeom>
        </p:spPr>
        <p:txBody>
          <a:bodyPr vert="horz" lIns="94840" tIns="47420" rIns="94840" bIns="47420" rtlCol="0"/>
          <a:lstStyle>
            <a:lvl1pPr algn="r" fontAlgn="auto">
              <a:spcBef>
                <a:spcPts val="0"/>
              </a:spcBef>
              <a:spcAft>
                <a:spcPts val="0"/>
              </a:spcAft>
              <a:defRPr sz="1200">
                <a:latin typeface="+mn-lt"/>
                <a:ea typeface="+mn-ea"/>
                <a:cs typeface="+mn-cs"/>
              </a:defRPr>
            </a:lvl1pPr>
          </a:lstStyle>
          <a:p>
            <a:pPr>
              <a:defRPr/>
            </a:pPr>
            <a:fld id="{AE8EBDEE-A732-AC4D-8244-D458CE2578D6}" type="datetimeFigureOut">
              <a:rPr lang="en-US"/>
              <a:pPr>
                <a:defRPr/>
              </a:pPr>
              <a:t>12/1/2022</a:t>
            </a:fld>
            <a:endParaRPr lang="en-US" dirty="0"/>
          </a:p>
        </p:txBody>
      </p:sp>
      <p:sp>
        <p:nvSpPr>
          <p:cNvPr id="4" name="Footer Placeholder 3"/>
          <p:cNvSpPr>
            <a:spLocks noGrp="1"/>
          </p:cNvSpPr>
          <p:nvPr>
            <p:ph type="ftr" sz="quarter" idx="2"/>
          </p:nvPr>
        </p:nvSpPr>
        <p:spPr>
          <a:xfrm>
            <a:off x="2" y="9118662"/>
            <a:ext cx="3170583" cy="480888"/>
          </a:xfrm>
          <a:prstGeom prst="rect">
            <a:avLst/>
          </a:prstGeom>
        </p:spPr>
        <p:txBody>
          <a:bodyPr vert="horz" lIns="94840" tIns="47420" rIns="94840" bIns="474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4142963" y="9118662"/>
            <a:ext cx="3170583" cy="480888"/>
          </a:xfrm>
          <a:prstGeom prst="rect">
            <a:avLst/>
          </a:prstGeom>
        </p:spPr>
        <p:txBody>
          <a:bodyPr vert="horz" lIns="94840" tIns="47420" rIns="94840" bIns="47420" rtlCol="0" anchor="b"/>
          <a:lstStyle>
            <a:lvl1pPr algn="r" fontAlgn="auto">
              <a:spcBef>
                <a:spcPts val="0"/>
              </a:spcBef>
              <a:spcAft>
                <a:spcPts val="0"/>
              </a:spcAft>
              <a:defRPr sz="1200">
                <a:latin typeface="+mn-lt"/>
                <a:ea typeface="+mn-ea"/>
                <a:cs typeface="+mn-cs"/>
              </a:defRPr>
            </a:lvl1pPr>
          </a:lstStyle>
          <a:p>
            <a:pPr>
              <a:defRPr/>
            </a:pPr>
            <a:fld id="{E405BD79-755F-F74B-82C3-FFEFB5564E43}" type="slidenum">
              <a:rPr lang="en-US"/>
              <a:pPr>
                <a:defRPr/>
              </a:pPr>
              <a:t>‹#›</a:t>
            </a:fld>
            <a:endParaRPr lang="en-US" dirty="0"/>
          </a:p>
        </p:txBody>
      </p:sp>
    </p:spTree>
    <p:extLst>
      <p:ext uri="{BB962C8B-B14F-4D97-AF65-F5344CB8AC3E}">
        <p14:creationId xmlns:p14="http://schemas.microsoft.com/office/powerpoint/2010/main" val="2592345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170583" cy="480888"/>
          </a:xfrm>
          <a:prstGeom prst="rect">
            <a:avLst/>
          </a:prstGeom>
        </p:spPr>
        <p:txBody>
          <a:bodyPr vert="horz" lIns="95883" tIns="47942" rIns="95883" bIns="47942"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4142963" y="0"/>
            <a:ext cx="3170583" cy="480888"/>
          </a:xfrm>
          <a:prstGeom prst="rect">
            <a:avLst/>
          </a:prstGeom>
        </p:spPr>
        <p:txBody>
          <a:bodyPr vert="horz" lIns="95883" tIns="47942" rIns="95883" bIns="47942" rtlCol="0"/>
          <a:lstStyle>
            <a:lvl1pPr algn="r" fontAlgn="auto">
              <a:spcBef>
                <a:spcPts val="0"/>
              </a:spcBef>
              <a:spcAft>
                <a:spcPts val="0"/>
              </a:spcAft>
              <a:defRPr sz="1200">
                <a:latin typeface="+mn-lt"/>
                <a:ea typeface="+mn-ea"/>
                <a:cs typeface="+mn-cs"/>
              </a:defRPr>
            </a:lvl1pPr>
          </a:lstStyle>
          <a:p>
            <a:pPr>
              <a:defRPr/>
            </a:pPr>
            <a:fld id="{8FC4CEDB-037D-D147-9CDE-0DAF9A8249B1}" type="datetimeFigureOut">
              <a:rPr lang="en-US"/>
              <a:pPr>
                <a:defRPr/>
              </a:pPr>
              <a:t>12/1/2022</a:t>
            </a:fld>
            <a:endParaRPr lang="en-US" dirty="0"/>
          </a:p>
        </p:txBody>
      </p:sp>
      <p:sp>
        <p:nvSpPr>
          <p:cNvPr id="4" name="Slide Image Placeholder 3"/>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5883" tIns="47942" rIns="95883" bIns="47942" rtlCol="0" anchor="ctr"/>
          <a:lstStyle/>
          <a:p>
            <a:pPr lvl="0"/>
            <a:endParaRPr lang="en-US" noProof="0" dirty="0"/>
          </a:p>
        </p:txBody>
      </p:sp>
      <p:sp>
        <p:nvSpPr>
          <p:cNvPr id="5" name="Notes Placeholder 4"/>
          <p:cNvSpPr>
            <a:spLocks noGrp="1"/>
          </p:cNvSpPr>
          <p:nvPr>
            <p:ph type="body" sz="quarter" idx="3"/>
          </p:nvPr>
        </p:nvSpPr>
        <p:spPr>
          <a:xfrm>
            <a:off x="732184" y="4560985"/>
            <a:ext cx="5850834" cy="4319714"/>
          </a:xfrm>
          <a:prstGeom prst="rect">
            <a:avLst/>
          </a:prstGeom>
        </p:spPr>
        <p:txBody>
          <a:bodyPr vert="horz" lIns="95883" tIns="47942" rIns="95883" bIns="4794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9118662"/>
            <a:ext cx="3170583" cy="480888"/>
          </a:xfrm>
          <a:prstGeom prst="rect">
            <a:avLst/>
          </a:prstGeom>
        </p:spPr>
        <p:txBody>
          <a:bodyPr vert="horz" lIns="95883" tIns="47942" rIns="95883" bIns="47942"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142963" y="9118662"/>
            <a:ext cx="3170583" cy="480888"/>
          </a:xfrm>
          <a:prstGeom prst="rect">
            <a:avLst/>
          </a:prstGeom>
        </p:spPr>
        <p:txBody>
          <a:bodyPr vert="horz" lIns="95883" tIns="47942" rIns="95883" bIns="47942" rtlCol="0" anchor="b"/>
          <a:lstStyle>
            <a:lvl1pPr algn="r" fontAlgn="auto">
              <a:spcBef>
                <a:spcPts val="0"/>
              </a:spcBef>
              <a:spcAft>
                <a:spcPts val="0"/>
              </a:spcAft>
              <a:defRPr sz="1200">
                <a:latin typeface="+mn-lt"/>
                <a:ea typeface="+mn-ea"/>
                <a:cs typeface="+mn-cs"/>
              </a:defRPr>
            </a:lvl1pPr>
          </a:lstStyle>
          <a:p>
            <a:pPr>
              <a:defRPr/>
            </a:pPr>
            <a:fld id="{41678557-5227-8B4D-822D-3FD10583728F}" type="slidenum">
              <a:rPr lang="en-US"/>
              <a:pPr>
                <a:defRPr/>
              </a:pPr>
              <a:t>‹#›</a:t>
            </a:fld>
            <a:endParaRPr lang="en-US" dirty="0"/>
          </a:p>
        </p:txBody>
      </p:sp>
    </p:spTree>
    <p:extLst>
      <p:ext uri="{BB962C8B-B14F-4D97-AF65-F5344CB8AC3E}">
        <p14:creationId xmlns:p14="http://schemas.microsoft.com/office/powerpoint/2010/main" val="18940540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C00000"/>
                </a:solidFill>
              </a:rPr>
              <a:t>The entire package is printed and handed out to every member.</a:t>
            </a:r>
          </a:p>
          <a:p>
            <a:r>
              <a:rPr lang="en-US" dirty="0">
                <a:solidFill>
                  <a:srgbClr val="C00000"/>
                </a:solidFill>
              </a:rPr>
              <a:t>It is important that everyone writes his name on the cover.  This creates ownership and gives permission to write in the book.  Making your own notes in the book is important for buy in.</a:t>
            </a:r>
          </a:p>
          <a:p>
            <a:r>
              <a:rPr lang="en-US" dirty="0">
                <a:solidFill>
                  <a:srgbClr val="C00000"/>
                </a:solidFill>
              </a:rPr>
              <a:t>Have everyone bring their book to each meeting until this process is complete.</a:t>
            </a:r>
          </a:p>
          <a:p>
            <a:r>
              <a:rPr lang="en-US" dirty="0">
                <a:solidFill>
                  <a:srgbClr val="C00000"/>
                </a:solidFill>
              </a:rPr>
              <a:t>The entire process can take a lot of time but will be worth it in the end.</a:t>
            </a:r>
          </a:p>
          <a:p>
            <a:endParaRPr lang="en-US" dirty="0">
              <a:solidFill>
                <a:srgbClr val="C00000"/>
              </a:solidFill>
            </a:endParaRP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a:t>
            </a:fld>
            <a:endParaRPr lang="en-US" dirty="0"/>
          </a:p>
        </p:txBody>
      </p:sp>
    </p:spTree>
    <p:extLst>
      <p:ext uri="{BB962C8B-B14F-4D97-AF65-F5344CB8AC3E}">
        <p14:creationId xmlns:p14="http://schemas.microsoft.com/office/powerpoint/2010/main" val="4064733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10</a:t>
            </a:fld>
            <a:endParaRPr lang="en-US" dirty="0"/>
          </a:p>
        </p:txBody>
      </p:sp>
    </p:spTree>
    <p:extLst>
      <p:ext uri="{BB962C8B-B14F-4D97-AF65-F5344CB8AC3E}">
        <p14:creationId xmlns:p14="http://schemas.microsoft.com/office/powerpoint/2010/main" val="3541705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process is reviewed before each exercise.  It is intended to remind the team that this process is important and that an appropriate time should be allowed for completion.</a:t>
            </a:r>
          </a:p>
          <a:p>
            <a:endParaRPr lang="en-US" dirty="0"/>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2</a:t>
            </a:fld>
            <a:endParaRPr lang="en-US" dirty="0"/>
          </a:p>
        </p:txBody>
      </p:sp>
    </p:spTree>
    <p:extLst>
      <p:ext uri="{BB962C8B-B14F-4D97-AF65-F5344CB8AC3E}">
        <p14:creationId xmlns:p14="http://schemas.microsoft.com/office/powerpoint/2010/main" val="3298001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200000"/>
              </a:lnSpc>
              <a:spcBef>
                <a:spcPts val="0"/>
              </a:spcBef>
              <a:spcAft>
                <a:spcPct val="0"/>
              </a:spcAft>
              <a:buClrTx/>
              <a:buSzTx/>
              <a:buFontTx/>
              <a:buNone/>
              <a:tabLst/>
              <a:defRPr/>
            </a:pPr>
            <a:r>
              <a:rPr lang="en-US" dirty="0"/>
              <a:t>This slide is reviewed before each exercise.  It is intended to inspire and put the team in a good mind space before starting the work.</a:t>
            </a:r>
          </a:p>
          <a:p>
            <a:pPr marL="237101" indent="-237101">
              <a:lnSpc>
                <a:spcPct val="200000"/>
              </a:lnSpc>
              <a:spcBef>
                <a:spcPts val="0"/>
              </a:spcBef>
              <a:buAutoNum type="arabicPeriod"/>
            </a:pPr>
            <a:endParaRPr lang="en-US" dirty="0"/>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3</a:t>
            </a:fld>
            <a:endParaRPr lang="en-US" dirty="0"/>
          </a:p>
        </p:txBody>
      </p:sp>
    </p:spTree>
    <p:extLst>
      <p:ext uri="{BB962C8B-B14F-4D97-AF65-F5344CB8AC3E}">
        <p14:creationId xmlns:p14="http://schemas.microsoft.com/office/powerpoint/2010/main" val="579798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200000"/>
              </a:lnSpc>
              <a:spcBef>
                <a:spcPts val="0"/>
              </a:spcBef>
              <a:buNone/>
            </a:pPr>
            <a:r>
              <a:rPr lang="en-US" dirty="0"/>
              <a:t>Capture all of the ideas from Step #1. </a:t>
            </a:r>
          </a:p>
          <a:p>
            <a:pPr marL="0" indent="0">
              <a:lnSpc>
                <a:spcPct val="200000"/>
              </a:lnSpc>
              <a:spcBef>
                <a:spcPts val="0"/>
              </a:spcBef>
              <a:buNone/>
            </a:pPr>
            <a:r>
              <a:rPr lang="en-US" dirty="0"/>
              <a:t>This template allows for 5 ideas but 10 or 15 is much more appropriate and realistic.  If you have more than 20 you might try a quick exercise to combine ideas or to scale it back to 15 to 20.</a:t>
            </a:r>
          </a:p>
          <a:p>
            <a:pPr marL="0" indent="0">
              <a:lnSpc>
                <a:spcPct val="200000"/>
              </a:lnSpc>
              <a:spcBef>
                <a:spcPts val="0"/>
              </a:spcBef>
              <a:buNone/>
            </a:pPr>
            <a:r>
              <a:rPr lang="en-US" dirty="0"/>
              <a:t>Review them briefly.  It is best if the sponsor of the idea stands and explains the idea in 2 to 3 minutes per idea.</a:t>
            </a:r>
          </a:p>
          <a:p>
            <a:pPr marL="0" indent="0">
              <a:lnSpc>
                <a:spcPct val="200000"/>
              </a:lnSpc>
              <a:spcBef>
                <a:spcPts val="0"/>
              </a:spcBef>
              <a:buNone/>
            </a:pPr>
            <a:r>
              <a:rPr lang="en-US" dirty="0"/>
              <a:t>It is ok at this point to ask one last time for any new ideas.</a:t>
            </a:r>
          </a:p>
          <a:p>
            <a:pPr marL="0" indent="0">
              <a:lnSpc>
                <a:spcPct val="200000"/>
              </a:lnSpc>
              <a:spcBef>
                <a:spcPts val="0"/>
              </a:spcBef>
              <a:buNone/>
            </a:pPr>
            <a:r>
              <a:rPr lang="en-US" dirty="0"/>
              <a:t>Take a break between Step #2 and Step #3.</a:t>
            </a:r>
          </a:p>
          <a:p>
            <a:pPr marL="0" indent="0">
              <a:lnSpc>
                <a:spcPct val="200000"/>
              </a:lnSpc>
              <a:spcBef>
                <a:spcPts val="0"/>
              </a:spcBef>
              <a:buNone/>
            </a:pPr>
            <a:r>
              <a:rPr lang="en-US" dirty="0"/>
              <a:t>People need time to think about the ideas before you start to flesh them out.</a:t>
            </a:r>
          </a:p>
          <a:p>
            <a:pPr marL="0" indent="0">
              <a:lnSpc>
                <a:spcPct val="200000"/>
              </a:lnSpc>
              <a:spcBef>
                <a:spcPts val="0"/>
              </a:spcBef>
              <a:buNone/>
            </a:pPr>
            <a:endParaRPr lang="en-US" dirty="0"/>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4</a:t>
            </a:fld>
            <a:endParaRPr lang="en-US" dirty="0"/>
          </a:p>
        </p:txBody>
      </p:sp>
    </p:spTree>
    <p:extLst>
      <p:ext uri="{BB962C8B-B14F-4D97-AF65-F5344CB8AC3E}">
        <p14:creationId xmlns:p14="http://schemas.microsoft.com/office/powerpoint/2010/main" val="3124349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spcBef>
                <a:spcPts val="0"/>
              </a:spcBef>
              <a:buNone/>
            </a:pPr>
            <a:r>
              <a:rPr lang="en-US" dirty="0"/>
              <a:t>3 to 5 minutes for the sponsor to explain the idea.</a:t>
            </a:r>
          </a:p>
          <a:p>
            <a:pPr marL="0" indent="0">
              <a:lnSpc>
                <a:spcPct val="150000"/>
              </a:lnSpc>
              <a:spcBef>
                <a:spcPts val="0"/>
              </a:spcBef>
              <a:buNone/>
            </a:pPr>
            <a:r>
              <a:rPr lang="en-US" dirty="0"/>
              <a:t>10 to 15 minutes of “What ifs”</a:t>
            </a:r>
          </a:p>
          <a:p>
            <a:pPr marL="0" indent="0">
              <a:lnSpc>
                <a:spcPct val="150000"/>
              </a:lnSpc>
              <a:spcBef>
                <a:spcPts val="0"/>
              </a:spcBef>
              <a:buNone/>
            </a:pPr>
            <a:r>
              <a:rPr lang="en-US" dirty="0"/>
              <a:t>10 to 15 minutes of discussion.</a:t>
            </a:r>
          </a:p>
          <a:p>
            <a:pPr marL="0" indent="0">
              <a:lnSpc>
                <a:spcPct val="150000"/>
              </a:lnSpc>
              <a:spcBef>
                <a:spcPts val="0"/>
              </a:spcBef>
              <a:buNone/>
            </a:pPr>
            <a:r>
              <a:rPr lang="en-US" dirty="0"/>
              <a:t>The leader of the exercise should try to capture every thought no matter how crazy it might seem.</a:t>
            </a:r>
          </a:p>
          <a:p>
            <a:pPr marL="0" indent="0">
              <a:lnSpc>
                <a:spcPct val="150000"/>
              </a:lnSpc>
              <a:spcBef>
                <a:spcPts val="0"/>
              </a:spcBef>
              <a:buNone/>
            </a:pPr>
            <a:r>
              <a:rPr lang="en-US" dirty="0"/>
              <a:t>Participants create statements that relate to the idea but each one must start with “What if”</a:t>
            </a:r>
          </a:p>
          <a:p>
            <a:pPr marL="0" marR="0" lvl="0" indent="0" algn="l" defTabSz="914400" rtl="0" eaLnBrk="0" fontAlgn="base" latinLnBrk="0" hangingPunct="0">
              <a:lnSpc>
                <a:spcPct val="150000"/>
              </a:lnSpc>
              <a:spcBef>
                <a:spcPts val="0"/>
              </a:spcBef>
              <a:spcAft>
                <a:spcPct val="0"/>
              </a:spcAft>
              <a:buClrTx/>
              <a:buSzTx/>
              <a:buFontTx/>
              <a:buNone/>
              <a:tabLst/>
              <a:defRPr/>
            </a:pPr>
            <a:r>
              <a:rPr lang="en-US" dirty="0"/>
              <a:t>A “What if” statement helps to broaden the scope of the idea.</a:t>
            </a:r>
          </a:p>
          <a:p>
            <a:pPr marL="0" indent="0">
              <a:lnSpc>
                <a:spcPct val="150000"/>
              </a:lnSpc>
              <a:spcBef>
                <a:spcPts val="0"/>
              </a:spcBef>
              <a:buNone/>
            </a:pPr>
            <a:r>
              <a:rPr lang="en-US" dirty="0"/>
              <a:t>It is important to push the “What ifs” and get as many as possible </a:t>
            </a:r>
          </a:p>
          <a:p>
            <a:pPr marL="0" indent="0">
              <a:lnSpc>
                <a:spcPct val="150000"/>
              </a:lnSpc>
              <a:spcBef>
                <a:spcPts val="0"/>
              </a:spcBef>
              <a:buNone/>
            </a:pPr>
            <a:r>
              <a:rPr lang="en-US" dirty="0"/>
              <a:t>Allow for silence if nothing is coming forward.  Some people need that.</a:t>
            </a:r>
          </a:p>
          <a:p>
            <a:pPr marL="0" indent="0">
              <a:lnSpc>
                <a:spcPct val="150000"/>
              </a:lnSpc>
              <a:spcBef>
                <a:spcPts val="0"/>
              </a:spcBef>
              <a:buNone/>
            </a:pPr>
            <a:r>
              <a:rPr lang="en-US" dirty="0"/>
              <a:t>Don’t try to solve the problems that you uncover.  Just capture them.</a:t>
            </a:r>
          </a:p>
          <a:p>
            <a:pPr marL="0" indent="0">
              <a:lnSpc>
                <a:spcPct val="150000"/>
              </a:lnSpc>
              <a:spcBef>
                <a:spcPts val="0"/>
              </a:spcBef>
              <a:buNone/>
            </a:pPr>
            <a:r>
              <a:rPr lang="en-US" dirty="0"/>
              <a:t>Have fun with this process.</a:t>
            </a:r>
          </a:p>
          <a:p>
            <a:pPr marL="0" indent="0">
              <a:lnSpc>
                <a:spcPct val="200000"/>
              </a:lnSpc>
              <a:spcBef>
                <a:spcPts val="0"/>
              </a:spcBef>
              <a:buNone/>
            </a:pPr>
            <a:endParaRPr lang="en-US" dirty="0"/>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5</a:t>
            </a:fld>
            <a:endParaRPr lang="en-US" dirty="0"/>
          </a:p>
        </p:txBody>
      </p:sp>
    </p:spTree>
    <p:extLst>
      <p:ext uri="{BB962C8B-B14F-4D97-AF65-F5344CB8AC3E}">
        <p14:creationId xmlns:p14="http://schemas.microsoft.com/office/powerpoint/2010/main" val="134477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spcBef>
                <a:spcPts val="0"/>
              </a:spcBef>
              <a:buNone/>
            </a:pPr>
            <a:r>
              <a:rPr lang="en-US" dirty="0"/>
              <a:t>3 to 5 minutes for the sponsor to explain the idea.</a:t>
            </a:r>
          </a:p>
          <a:p>
            <a:pPr marL="0" indent="0">
              <a:lnSpc>
                <a:spcPct val="150000"/>
              </a:lnSpc>
              <a:spcBef>
                <a:spcPts val="0"/>
              </a:spcBef>
              <a:buNone/>
            </a:pPr>
            <a:r>
              <a:rPr lang="en-US" dirty="0"/>
              <a:t>10 to 15 minutes of “What ifs”</a:t>
            </a:r>
          </a:p>
          <a:p>
            <a:pPr marL="0" indent="0">
              <a:lnSpc>
                <a:spcPct val="150000"/>
              </a:lnSpc>
              <a:spcBef>
                <a:spcPts val="0"/>
              </a:spcBef>
              <a:buNone/>
            </a:pPr>
            <a:r>
              <a:rPr lang="en-US" dirty="0"/>
              <a:t>10 to 15 minutes of discussion.</a:t>
            </a:r>
          </a:p>
          <a:p>
            <a:pPr marL="0" indent="0">
              <a:lnSpc>
                <a:spcPct val="150000"/>
              </a:lnSpc>
              <a:spcBef>
                <a:spcPts val="0"/>
              </a:spcBef>
              <a:buNone/>
            </a:pPr>
            <a:r>
              <a:rPr lang="en-US" dirty="0"/>
              <a:t>The leader of the exercise should try to capture every thought no matter how crazy it might seem.</a:t>
            </a:r>
          </a:p>
          <a:p>
            <a:pPr marL="0" indent="0">
              <a:lnSpc>
                <a:spcPct val="150000"/>
              </a:lnSpc>
              <a:spcBef>
                <a:spcPts val="0"/>
              </a:spcBef>
              <a:buNone/>
            </a:pPr>
            <a:r>
              <a:rPr lang="en-US" dirty="0"/>
              <a:t>Participants create statements that relate to the idea but each one must start with “What if”</a:t>
            </a:r>
          </a:p>
          <a:p>
            <a:pPr marL="0" marR="0" lvl="0" indent="0" algn="l" defTabSz="914400" rtl="0" eaLnBrk="0" fontAlgn="base" latinLnBrk="0" hangingPunct="0">
              <a:lnSpc>
                <a:spcPct val="150000"/>
              </a:lnSpc>
              <a:spcBef>
                <a:spcPts val="0"/>
              </a:spcBef>
              <a:spcAft>
                <a:spcPct val="0"/>
              </a:spcAft>
              <a:buClrTx/>
              <a:buSzTx/>
              <a:buFontTx/>
              <a:buNone/>
              <a:tabLst/>
              <a:defRPr/>
            </a:pPr>
            <a:r>
              <a:rPr lang="en-US" dirty="0"/>
              <a:t>A “What if” statement helps to broaden the scope of the idea.</a:t>
            </a:r>
          </a:p>
          <a:p>
            <a:pPr marL="0" indent="0">
              <a:lnSpc>
                <a:spcPct val="150000"/>
              </a:lnSpc>
              <a:spcBef>
                <a:spcPts val="0"/>
              </a:spcBef>
              <a:buNone/>
            </a:pPr>
            <a:r>
              <a:rPr lang="en-US" dirty="0"/>
              <a:t>It is important to push the “What ifs” and get as many as possible </a:t>
            </a:r>
          </a:p>
          <a:p>
            <a:pPr marL="0" indent="0">
              <a:lnSpc>
                <a:spcPct val="150000"/>
              </a:lnSpc>
              <a:spcBef>
                <a:spcPts val="0"/>
              </a:spcBef>
              <a:buNone/>
            </a:pPr>
            <a:r>
              <a:rPr lang="en-US" dirty="0"/>
              <a:t>Allow for silence if nothing is coming forward.  Some people need that.</a:t>
            </a:r>
          </a:p>
          <a:p>
            <a:pPr marL="0" indent="0">
              <a:lnSpc>
                <a:spcPct val="150000"/>
              </a:lnSpc>
              <a:spcBef>
                <a:spcPts val="0"/>
              </a:spcBef>
              <a:buNone/>
            </a:pPr>
            <a:r>
              <a:rPr lang="en-US" dirty="0"/>
              <a:t>Don’t try to solve the problems that you uncover.  Just capture them.</a:t>
            </a:r>
          </a:p>
          <a:p>
            <a:pPr marL="0" indent="0">
              <a:lnSpc>
                <a:spcPct val="150000"/>
              </a:lnSpc>
              <a:spcBef>
                <a:spcPts val="0"/>
              </a:spcBef>
              <a:buNone/>
            </a:pPr>
            <a:r>
              <a:rPr lang="en-US" dirty="0"/>
              <a:t>Have fun with this process.</a:t>
            </a:r>
          </a:p>
          <a:p>
            <a:pPr marL="0" indent="0">
              <a:lnSpc>
                <a:spcPct val="200000"/>
              </a:lnSpc>
              <a:spcBef>
                <a:spcPts val="0"/>
              </a:spcBef>
              <a:buNone/>
            </a:pPr>
            <a:endParaRPr lang="en-US" dirty="0"/>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6</a:t>
            </a:fld>
            <a:endParaRPr lang="en-US" dirty="0"/>
          </a:p>
        </p:txBody>
      </p:sp>
    </p:spTree>
    <p:extLst>
      <p:ext uri="{BB962C8B-B14F-4D97-AF65-F5344CB8AC3E}">
        <p14:creationId xmlns:p14="http://schemas.microsoft.com/office/powerpoint/2010/main" val="939803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spcBef>
                <a:spcPts val="0"/>
              </a:spcBef>
              <a:buNone/>
            </a:pPr>
            <a:r>
              <a:rPr lang="en-US" dirty="0"/>
              <a:t>3 to 5 minutes for the sponsor to explain the idea.</a:t>
            </a:r>
          </a:p>
          <a:p>
            <a:pPr marL="0" indent="0">
              <a:lnSpc>
                <a:spcPct val="150000"/>
              </a:lnSpc>
              <a:spcBef>
                <a:spcPts val="0"/>
              </a:spcBef>
              <a:buNone/>
            </a:pPr>
            <a:r>
              <a:rPr lang="en-US" dirty="0"/>
              <a:t>10 to 15 minutes of “What ifs”</a:t>
            </a:r>
          </a:p>
          <a:p>
            <a:pPr marL="0" indent="0">
              <a:lnSpc>
                <a:spcPct val="150000"/>
              </a:lnSpc>
              <a:spcBef>
                <a:spcPts val="0"/>
              </a:spcBef>
              <a:buNone/>
            </a:pPr>
            <a:r>
              <a:rPr lang="en-US" dirty="0"/>
              <a:t>10 to 15 minutes of discussion.</a:t>
            </a:r>
          </a:p>
          <a:p>
            <a:pPr marL="0" indent="0">
              <a:lnSpc>
                <a:spcPct val="150000"/>
              </a:lnSpc>
              <a:spcBef>
                <a:spcPts val="0"/>
              </a:spcBef>
              <a:buNone/>
            </a:pPr>
            <a:r>
              <a:rPr lang="en-US" dirty="0"/>
              <a:t>The leader of the exercise should try to capture every thought no matter how crazy it might seem.</a:t>
            </a:r>
          </a:p>
          <a:p>
            <a:pPr marL="0" indent="0">
              <a:lnSpc>
                <a:spcPct val="150000"/>
              </a:lnSpc>
              <a:spcBef>
                <a:spcPts val="0"/>
              </a:spcBef>
              <a:buNone/>
            </a:pPr>
            <a:r>
              <a:rPr lang="en-US" dirty="0"/>
              <a:t>Participants create statements that relate to the idea but each one must start with “What if”</a:t>
            </a:r>
          </a:p>
          <a:p>
            <a:pPr marL="0" marR="0" lvl="0" indent="0" algn="l" defTabSz="914400" rtl="0" eaLnBrk="0" fontAlgn="base" latinLnBrk="0" hangingPunct="0">
              <a:lnSpc>
                <a:spcPct val="150000"/>
              </a:lnSpc>
              <a:spcBef>
                <a:spcPts val="0"/>
              </a:spcBef>
              <a:spcAft>
                <a:spcPct val="0"/>
              </a:spcAft>
              <a:buClrTx/>
              <a:buSzTx/>
              <a:buFontTx/>
              <a:buNone/>
              <a:tabLst/>
              <a:defRPr/>
            </a:pPr>
            <a:r>
              <a:rPr lang="en-US" dirty="0"/>
              <a:t>A “What if” statement helps to broaden the scope of the idea.</a:t>
            </a:r>
          </a:p>
          <a:p>
            <a:pPr marL="0" indent="0">
              <a:lnSpc>
                <a:spcPct val="150000"/>
              </a:lnSpc>
              <a:spcBef>
                <a:spcPts val="0"/>
              </a:spcBef>
              <a:buNone/>
            </a:pPr>
            <a:r>
              <a:rPr lang="en-US" dirty="0"/>
              <a:t>It is important to push the “What ifs” and get as many as possible </a:t>
            </a:r>
          </a:p>
          <a:p>
            <a:pPr marL="0" indent="0">
              <a:lnSpc>
                <a:spcPct val="150000"/>
              </a:lnSpc>
              <a:spcBef>
                <a:spcPts val="0"/>
              </a:spcBef>
              <a:buNone/>
            </a:pPr>
            <a:r>
              <a:rPr lang="en-US" dirty="0"/>
              <a:t>Allow for silence if nothing is coming forward.  Some people need that.</a:t>
            </a:r>
          </a:p>
          <a:p>
            <a:pPr marL="0" indent="0">
              <a:lnSpc>
                <a:spcPct val="150000"/>
              </a:lnSpc>
              <a:spcBef>
                <a:spcPts val="0"/>
              </a:spcBef>
              <a:buNone/>
            </a:pPr>
            <a:r>
              <a:rPr lang="en-US" dirty="0"/>
              <a:t>Don’t try to solve the problems that you uncover.  Just capture them.</a:t>
            </a:r>
          </a:p>
          <a:p>
            <a:pPr marL="0" indent="0">
              <a:lnSpc>
                <a:spcPct val="150000"/>
              </a:lnSpc>
              <a:spcBef>
                <a:spcPts val="0"/>
              </a:spcBef>
              <a:buNone/>
            </a:pPr>
            <a:r>
              <a:rPr lang="en-US" dirty="0"/>
              <a:t>Have fun with this process.</a:t>
            </a:r>
          </a:p>
          <a:p>
            <a:pPr marL="0" indent="0">
              <a:lnSpc>
                <a:spcPct val="150000"/>
              </a:lnSpc>
              <a:spcBef>
                <a:spcPts val="0"/>
              </a:spcBef>
              <a:buNone/>
            </a:pPr>
            <a:endParaRPr lang="en-US" dirty="0"/>
          </a:p>
          <a:p>
            <a:pPr marL="0" indent="0">
              <a:lnSpc>
                <a:spcPct val="150000"/>
              </a:lnSpc>
              <a:spcBef>
                <a:spcPts val="0"/>
              </a:spcBef>
              <a:buNone/>
            </a:pPr>
            <a:r>
              <a:rPr lang="en-US" dirty="0"/>
              <a:t>Copy this Slide once for each project idea.</a:t>
            </a:r>
          </a:p>
          <a:p>
            <a:pPr marL="0" indent="0">
              <a:lnSpc>
                <a:spcPct val="200000"/>
              </a:lnSpc>
              <a:spcBef>
                <a:spcPts val="0"/>
              </a:spcBef>
              <a:buNone/>
            </a:pPr>
            <a:endParaRPr lang="en-US" dirty="0"/>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7</a:t>
            </a:fld>
            <a:endParaRPr lang="en-US" dirty="0"/>
          </a:p>
        </p:txBody>
      </p:sp>
    </p:spTree>
    <p:extLst>
      <p:ext uri="{BB962C8B-B14F-4D97-AF65-F5344CB8AC3E}">
        <p14:creationId xmlns:p14="http://schemas.microsoft.com/office/powerpoint/2010/main" val="1567288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precedes success.  You must select the best idea while maintaining the Club’s buy in.  </a:t>
            </a:r>
          </a:p>
          <a:p>
            <a:r>
              <a:rPr lang="en-US" dirty="0"/>
              <a:t>Part of this step might require you to combine some ideas if that makes sense after Step #3.  When you expand the ideas, they may start to overlap.</a:t>
            </a:r>
          </a:p>
          <a:p>
            <a:r>
              <a:rPr lang="en-US" dirty="0"/>
              <a:t>Part of this step might also require you to divide the ideas into Big Hairy Audacious Projects (BHAP) and projects that are smaller and might be more accurately classified as community betterment. (CB)</a:t>
            </a:r>
          </a:p>
          <a:p>
            <a:r>
              <a:rPr lang="en-US" dirty="0"/>
              <a:t>BHAP – A multi year project with both known and unknown hurdles.  The club will work together to clear the hurdles and complete a project over time that everyone will be proud of.  BHAPs inspire membership and lift a club to excellence.</a:t>
            </a:r>
          </a:p>
          <a:p>
            <a:r>
              <a:rPr lang="en-US" dirty="0"/>
              <a:t> </a:t>
            </a:r>
          </a:p>
          <a:p>
            <a:r>
              <a:rPr lang="en-US" dirty="0"/>
              <a:t>Make sure to rank the BHAPs separately from the CBs.</a:t>
            </a:r>
          </a:p>
          <a:p>
            <a:r>
              <a:rPr lang="en-US" dirty="0"/>
              <a:t>Now you should have all of your BHAPs ranked in order of the Club’s passion for completion.</a:t>
            </a:r>
          </a:p>
          <a:p>
            <a:r>
              <a:rPr lang="en-US" dirty="0"/>
              <a:t>If you have done this correctly your Club should have good buy in to complete a project that will inspire them and others for a long time to come.  </a:t>
            </a:r>
          </a:p>
          <a:p>
            <a:endParaRPr lang="en-US" dirty="0"/>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8</a:t>
            </a:fld>
            <a:endParaRPr lang="en-US" dirty="0"/>
          </a:p>
        </p:txBody>
      </p:sp>
    </p:spTree>
    <p:extLst>
      <p:ext uri="{BB962C8B-B14F-4D97-AF65-F5344CB8AC3E}">
        <p14:creationId xmlns:p14="http://schemas.microsoft.com/office/powerpoint/2010/main" val="4012933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0650" y="708025"/>
            <a:ext cx="4533900" cy="3400425"/>
          </a:xfrm>
        </p:spPr>
      </p:sp>
      <p:sp>
        <p:nvSpPr>
          <p:cNvPr id="3" name="Notes Placeholder 2"/>
          <p:cNvSpPr>
            <a:spLocks noGrp="1"/>
          </p:cNvSpPr>
          <p:nvPr>
            <p:ph type="body" idx="1"/>
          </p:nvPr>
        </p:nvSpPr>
        <p:spPr/>
        <p:txBody>
          <a:bodyPr/>
          <a:lstStyle/>
          <a:p>
            <a:pPr>
              <a:lnSpc>
                <a:spcPct val="200000"/>
              </a:lnSpc>
              <a:spcBef>
                <a:spcPts val="0"/>
              </a:spcBef>
            </a:pPr>
            <a:r>
              <a:rPr lang="en-US" b="0" dirty="0"/>
              <a:t>This step will be different depending on the project selected.</a:t>
            </a:r>
          </a:p>
          <a:p>
            <a:pPr>
              <a:lnSpc>
                <a:spcPct val="200000"/>
              </a:lnSpc>
              <a:spcBef>
                <a:spcPts val="0"/>
              </a:spcBef>
            </a:pPr>
            <a:r>
              <a:rPr lang="en-US" b="0" dirty="0"/>
              <a:t>Paint a clear picture of success as your club sees it now.</a:t>
            </a:r>
          </a:p>
          <a:p>
            <a:pPr>
              <a:lnSpc>
                <a:spcPct val="200000"/>
              </a:lnSpc>
              <a:spcBef>
                <a:spcPts val="0"/>
              </a:spcBef>
            </a:pPr>
            <a:r>
              <a:rPr lang="en-US" b="0" dirty="0"/>
              <a:t>Define the first steps toward success.  Make sure these goals are SMART. Specific, Measurable, Attainable, Relevant, Time Based.</a:t>
            </a:r>
          </a:p>
          <a:p>
            <a:pPr>
              <a:lnSpc>
                <a:spcPct val="200000"/>
              </a:lnSpc>
              <a:spcBef>
                <a:spcPts val="0"/>
              </a:spcBef>
            </a:pPr>
            <a:r>
              <a:rPr lang="en-US" b="0" dirty="0"/>
              <a:t>Create some marketing around the project and have regular reviews of progress.  Engage as much of the club as possible in setting and attaining goals.</a:t>
            </a:r>
          </a:p>
          <a:p>
            <a:pPr>
              <a:lnSpc>
                <a:spcPct val="200000"/>
              </a:lnSpc>
              <a:spcBef>
                <a:spcPts val="0"/>
              </a:spcBef>
            </a:pPr>
            <a:endParaRPr lang="en-US" b="1" dirty="0"/>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9</a:t>
            </a:fld>
            <a:endParaRPr lang="en-US" dirty="0"/>
          </a:p>
        </p:txBody>
      </p:sp>
    </p:spTree>
    <p:extLst>
      <p:ext uri="{BB962C8B-B14F-4D97-AF65-F5344CB8AC3E}">
        <p14:creationId xmlns:p14="http://schemas.microsoft.com/office/powerpoint/2010/main" val="4425218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4572000" y="3733800"/>
            <a:ext cx="4419600" cy="1524000"/>
          </a:xfrm>
          <a:prstGeom prst="rect">
            <a:avLst/>
          </a:prstGeom>
        </p:spPr>
        <p:txBody>
          <a:bodyPr anchor="b"/>
          <a:lstStyle>
            <a:lvl1pPr algn="l">
              <a:defRPr sz="2800" b="1">
                <a:solidFill>
                  <a:srgbClr val="00338D"/>
                </a:solidFill>
                <a:latin typeface="Candara" pitchFamily="34" charset="0"/>
              </a:defRPr>
            </a:lvl1pPr>
          </a:lstStyle>
          <a:p>
            <a:r>
              <a:rPr lang="en-US"/>
              <a:t>Click to edit Master title style</a:t>
            </a:r>
            <a:endParaRPr lang="en-US" dirty="0"/>
          </a:p>
        </p:txBody>
      </p:sp>
      <p:sp>
        <p:nvSpPr>
          <p:cNvPr id="6" name="Subtitle 2"/>
          <p:cNvSpPr>
            <a:spLocks noGrp="1"/>
          </p:cNvSpPr>
          <p:nvPr>
            <p:ph type="subTitle" idx="1"/>
          </p:nvPr>
        </p:nvSpPr>
        <p:spPr>
          <a:xfrm>
            <a:off x="4572000" y="5334000"/>
            <a:ext cx="4038600" cy="990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4031137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Option 3">
    <p:spTree>
      <p:nvGrpSpPr>
        <p:cNvPr id="1" name=""/>
        <p:cNvGrpSpPr/>
        <p:nvPr/>
      </p:nvGrpSpPr>
      <p:grpSpPr>
        <a:xfrm>
          <a:off x="0" y="0"/>
          <a:ext cx="0" cy="0"/>
          <a:chOff x="0" y="0"/>
          <a:chExt cx="0" cy="0"/>
        </a:xfrm>
      </p:grpSpPr>
      <p:sp>
        <p:nvSpPr>
          <p:cNvPr id="6" name="Rectangle 5"/>
          <p:cNvSpPr>
            <a:spLocks noChangeArrowheads="1"/>
          </p:cNvSpPr>
          <p:nvPr/>
        </p:nvSpPr>
        <p:spPr bwMode="auto">
          <a:xfrm>
            <a:off x="0" y="0"/>
            <a:ext cx="9144000" cy="6858000"/>
          </a:xfrm>
          <a:prstGeom prst="rect">
            <a:avLst/>
          </a:prstGeom>
          <a:solidFill>
            <a:srgbClr val="FFFFFF"/>
          </a:solidFill>
          <a:ln w="9525">
            <a:solidFill>
              <a:schemeClr val="tx1"/>
            </a:solidFill>
            <a:round/>
            <a:headEnd/>
            <a:tailEnd/>
          </a:ln>
        </p:spPr>
        <p:txBody>
          <a:bodyPr/>
          <a:lstStyle/>
          <a:p>
            <a:pPr marL="609600" indent="-609600" algn="ctr">
              <a:buFont typeface="Helvetica" charset="0"/>
              <a:buNone/>
            </a:pPr>
            <a:endParaRPr lang="en-US" sz="3000">
              <a:solidFill>
                <a:srgbClr val="404040"/>
              </a:solidFill>
            </a:endParaRPr>
          </a:p>
        </p:txBody>
      </p:sp>
      <p:pic>
        <p:nvPicPr>
          <p:cNvPr id="7" name="Picture 5"/>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4572000" y="3733800"/>
            <a:ext cx="4419600" cy="1524000"/>
          </a:xfrm>
          <a:prstGeom prst="rect">
            <a:avLst/>
          </a:prstGeom>
        </p:spPr>
        <p:txBody>
          <a:bodyPr anchor="b"/>
          <a:lstStyle>
            <a:lvl1pPr algn="l">
              <a:defRPr sz="2800" b="1">
                <a:solidFill>
                  <a:srgbClr val="00338D"/>
                </a:solidFill>
                <a:latin typeface="Candara" pitchFamily="34" charset="0"/>
              </a:defRPr>
            </a:lvl1pPr>
          </a:lstStyle>
          <a:p>
            <a:r>
              <a:rPr lang="en-US"/>
              <a:t>Click to edit Master title style</a:t>
            </a:r>
            <a:endParaRPr lang="en-US" dirty="0"/>
          </a:p>
        </p:txBody>
      </p:sp>
      <p:sp>
        <p:nvSpPr>
          <p:cNvPr id="5" name="Subtitle 2"/>
          <p:cNvSpPr>
            <a:spLocks noGrp="1"/>
          </p:cNvSpPr>
          <p:nvPr>
            <p:ph type="subTitle" idx="1"/>
          </p:nvPr>
        </p:nvSpPr>
        <p:spPr>
          <a:xfrm>
            <a:off x="4572000" y="5334000"/>
            <a:ext cx="4038600" cy="990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814759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pic>
        <p:nvPicPr>
          <p:cNvPr id="5" name="Picture 5" descr="LIONS_DIVIDER_1.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1" name="Rectangle 3"/>
          <p:cNvSpPr>
            <a:spLocks noGrp="1" noChangeArrowheads="1"/>
          </p:cNvSpPr>
          <p:nvPr>
            <p:ph type="ctrTitle"/>
          </p:nvPr>
        </p:nvSpPr>
        <p:spPr>
          <a:xfrm>
            <a:off x="381000" y="2819400"/>
            <a:ext cx="8534400" cy="860425"/>
          </a:xfrm>
        </p:spPr>
        <p:txBody>
          <a:bodyPr anchor="t"/>
          <a:lstStyle>
            <a:lvl1pPr algn="ctr" rtl="0" fontAlgn="base">
              <a:spcBef>
                <a:spcPct val="0"/>
              </a:spcBef>
              <a:spcAft>
                <a:spcPct val="0"/>
              </a:spcAft>
              <a:defRPr lang="en-US" sz="4500" b="1" dirty="0" smtClean="0">
                <a:solidFill>
                  <a:srgbClr val="00338D"/>
                </a:solidFill>
                <a:latin typeface="Candara" pitchFamily="34" charset="0"/>
                <a:ea typeface="+mj-ea"/>
                <a:cs typeface="+mj-cs"/>
              </a:defRPr>
            </a:lvl1pPr>
          </a:lstStyle>
          <a:p>
            <a:r>
              <a:rPr lang="en-US"/>
              <a:t>Click to edit Master title style</a:t>
            </a:r>
            <a:endParaRPr lang="en-US" dirty="0"/>
          </a:p>
        </p:txBody>
      </p:sp>
      <p:sp>
        <p:nvSpPr>
          <p:cNvPr id="4" name="Subtitle 2"/>
          <p:cNvSpPr>
            <a:spLocks noGrp="1"/>
          </p:cNvSpPr>
          <p:nvPr>
            <p:ph type="subTitle" idx="1"/>
          </p:nvPr>
        </p:nvSpPr>
        <p:spPr>
          <a:xfrm>
            <a:off x="1981200" y="4038600"/>
            <a:ext cx="5334000" cy="990600"/>
          </a:xfrm>
          <a:prstGeom prst="rect">
            <a:avLst/>
          </a:prstGeom>
        </p:spPr>
        <p:txBody>
          <a:bodyPr/>
          <a:lstStyle>
            <a:lvl1pPr marL="0" indent="0" algn="ctr">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991261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6" name="Rectangle 5"/>
          <p:cNvSpPr>
            <a:spLocks noChangeArrowheads="1"/>
          </p:cNvSpPr>
          <p:nvPr/>
        </p:nvSpPr>
        <p:spPr bwMode="auto">
          <a:xfrm>
            <a:off x="-76200" y="152400"/>
            <a:ext cx="9296400" cy="67818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609600" indent="-609600" algn="ctr">
              <a:buFont typeface="Helvetica" charset="0"/>
              <a:buNone/>
            </a:pPr>
            <a:endParaRPr lang="en-US" sz="3000">
              <a:solidFill>
                <a:srgbClr val="404040"/>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Grp="1" noChangeArrowheads="1"/>
          </p:cNvSpPr>
          <p:nvPr>
            <p:ph type="ctrTitle"/>
          </p:nvPr>
        </p:nvSpPr>
        <p:spPr>
          <a:xfrm>
            <a:off x="381000" y="2514600"/>
            <a:ext cx="8534400" cy="860425"/>
          </a:xfrm>
        </p:spPr>
        <p:txBody>
          <a:bodyPr anchor="t"/>
          <a:lstStyle>
            <a:lvl1pPr algn="ctr" rtl="0" fontAlgn="base">
              <a:spcBef>
                <a:spcPct val="0"/>
              </a:spcBef>
              <a:spcAft>
                <a:spcPct val="0"/>
              </a:spcAft>
              <a:defRPr lang="en-US" sz="4500" b="1" dirty="0" smtClean="0">
                <a:solidFill>
                  <a:srgbClr val="00338D"/>
                </a:solidFill>
                <a:latin typeface="Candara" pitchFamily="34" charset="0"/>
                <a:ea typeface="+mj-ea"/>
                <a:cs typeface="+mj-cs"/>
              </a:defRPr>
            </a:lvl1pPr>
          </a:lstStyle>
          <a:p>
            <a:r>
              <a:rPr lang="en-US"/>
              <a:t>Click to edit Master title style</a:t>
            </a:r>
            <a:endParaRPr lang="en-US" dirty="0"/>
          </a:p>
        </p:txBody>
      </p:sp>
      <p:sp>
        <p:nvSpPr>
          <p:cNvPr id="5" name="Subtitle 2"/>
          <p:cNvSpPr>
            <a:spLocks noGrp="1"/>
          </p:cNvSpPr>
          <p:nvPr>
            <p:ph type="subTitle" idx="1"/>
          </p:nvPr>
        </p:nvSpPr>
        <p:spPr>
          <a:xfrm>
            <a:off x="1981200" y="3733800"/>
            <a:ext cx="5334000" cy="990600"/>
          </a:xfrm>
          <a:prstGeom prst="rect">
            <a:avLst/>
          </a:prstGeom>
        </p:spPr>
        <p:txBody>
          <a:bodyPr/>
          <a:lstStyle>
            <a:lvl1pPr marL="0" indent="0" algn="ctr">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4267956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534400" cy="4572000"/>
          </a:xfrm>
        </p:spPr>
        <p:txBody>
          <a:bodyPr/>
          <a:lstStyle>
            <a:lvl1pPr marL="230188" indent="-230188">
              <a:defRPr sz="1800">
                <a:solidFill>
                  <a:schemeClr val="tx1">
                    <a:lumMod val="65000"/>
                    <a:lumOff val="35000"/>
                  </a:schemeClr>
                </a:solidFill>
              </a:defRPr>
            </a:lvl1pPr>
            <a:lvl2pPr marL="684213" indent="-227013">
              <a:defRPr sz="1800">
                <a:solidFill>
                  <a:schemeClr val="tx1">
                    <a:lumMod val="65000"/>
                    <a:lumOff val="35000"/>
                  </a:schemeClr>
                </a:solidFill>
              </a:defRPr>
            </a:lvl2pPr>
            <a:lvl3pPr marL="1144588" indent="-230188">
              <a:tabLst/>
              <a:defRPr sz="1800">
                <a:solidFill>
                  <a:schemeClr val="tx1">
                    <a:lumMod val="65000"/>
                    <a:lumOff val="35000"/>
                  </a:schemeClr>
                </a:solidFill>
              </a:defRPr>
            </a:lvl3pPr>
            <a:lvl4pPr marL="1598613" indent="-227013">
              <a:defRPr sz="1800">
                <a:solidFill>
                  <a:schemeClr val="tx1">
                    <a:lumMod val="65000"/>
                    <a:lumOff val="35000"/>
                  </a:schemeClr>
                </a:solidFill>
              </a:defRPr>
            </a:lvl4pPr>
            <a:lvl5pPr marL="2058988" indent="-230188">
              <a:defRPr sz="18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228600" y="228600"/>
            <a:ext cx="8153400" cy="457200"/>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1160229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lumn Content with Picture and Line">
    <p:spTree>
      <p:nvGrpSpPr>
        <p:cNvPr id="1" name=""/>
        <p:cNvGrpSpPr/>
        <p:nvPr/>
      </p:nvGrpSpPr>
      <p:grpSpPr>
        <a:xfrm>
          <a:off x="0" y="0"/>
          <a:ext cx="0" cy="0"/>
          <a:chOff x="0" y="0"/>
          <a:chExt cx="0" cy="0"/>
        </a:xfrm>
      </p:grpSpPr>
      <p:cxnSp>
        <p:nvCxnSpPr>
          <p:cNvPr id="5" name="Straight Connector 5"/>
          <p:cNvCxnSpPr>
            <a:cxnSpLocks noChangeShapeType="1"/>
          </p:cNvCxnSpPr>
          <p:nvPr/>
        </p:nvCxnSpPr>
        <p:spPr bwMode="auto">
          <a:xfrm flipH="1">
            <a:off x="4570413" y="1295400"/>
            <a:ext cx="1587" cy="4573588"/>
          </a:xfrm>
          <a:prstGeom prst="line">
            <a:avLst/>
          </a:prstGeom>
          <a:noFill/>
          <a:ln w="12700">
            <a:solidFill>
              <a:srgbClr val="00338D"/>
            </a:solidFill>
            <a:prstDash val="dot"/>
            <a:round/>
            <a:headEnd/>
            <a:tailEnd/>
          </a:ln>
          <a:extLst>
            <a:ext uri="{909E8E84-426E-40DD-AFC4-6F175D3DCCD1}">
              <a14:hiddenFill xmlns:a14="http://schemas.microsoft.com/office/drawing/2010/main">
                <a:noFill/>
              </a14:hiddenFill>
            </a:ext>
          </a:extLst>
        </p:spPr>
      </p:cxnSp>
      <p:sp>
        <p:nvSpPr>
          <p:cNvPr id="3" name="Content Placeholder 2"/>
          <p:cNvSpPr>
            <a:spLocks noGrp="1"/>
          </p:cNvSpPr>
          <p:nvPr>
            <p:ph sz="half" idx="1"/>
          </p:nvPr>
        </p:nvSpPr>
        <p:spPr>
          <a:xfrm>
            <a:off x="2286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0"/>
          </p:nvPr>
        </p:nvSpPr>
        <p:spPr>
          <a:xfrm>
            <a:off x="4724400" y="914400"/>
            <a:ext cx="4191000" cy="4495800"/>
          </a:xfrm>
        </p:spPr>
        <p:txBody>
          <a:bodyPr/>
          <a:lstStyle>
            <a:lvl1pPr>
              <a:defRPr sz="1800">
                <a:solidFill>
                  <a:srgbClr val="595959"/>
                </a:solidFill>
              </a:defRPr>
            </a:lvl1pPr>
          </a:lstStyle>
          <a:p>
            <a:pPr lvl="0"/>
            <a:r>
              <a:rPr lang="en-US" noProof="0"/>
              <a:t>Drag picture to placeholder or click icon to add</a:t>
            </a:r>
            <a:endParaRPr lang="en-US" noProof="0" dirty="0"/>
          </a:p>
        </p:txBody>
      </p:sp>
      <p:sp>
        <p:nvSpPr>
          <p:cNvPr id="8" name="Title 1"/>
          <p:cNvSpPr>
            <a:spLocks noGrp="1"/>
          </p:cNvSpPr>
          <p:nvPr>
            <p:ph type="title"/>
          </p:nvPr>
        </p:nvSpPr>
        <p:spPr>
          <a:xfrm>
            <a:off x="228600" y="228600"/>
            <a:ext cx="8153400" cy="457200"/>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1471350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0" y="0"/>
            <a:ext cx="9144000" cy="6858000"/>
          </a:xfrm>
          <a:prstGeom prst="rect">
            <a:avLst/>
          </a:prstGeom>
          <a:solidFill>
            <a:srgbClr val="FFFFFF"/>
          </a:solidFill>
          <a:ln w="9525">
            <a:solidFill>
              <a:schemeClr val="tx1"/>
            </a:solidFill>
            <a:round/>
            <a:headEnd/>
            <a:tailEnd/>
          </a:ln>
        </p:spPr>
        <p:txBody>
          <a:bodyPr/>
          <a:lstStyle/>
          <a:p>
            <a:pPr marL="609600" indent="-609600" algn="ctr">
              <a:buFont typeface="Helvetica" charset="0"/>
              <a:buNone/>
            </a:pPr>
            <a:endParaRPr lang="en-US" sz="3000">
              <a:solidFill>
                <a:srgbClr val="404040"/>
              </a:solidFill>
            </a:endParaRPr>
          </a:p>
        </p:txBody>
      </p:sp>
      <p:sp>
        <p:nvSpPr>
          <p:cNvPr id="3" name="Content Placeholder 2"/>
          <p:cNvSpPr>
            <a:spLocks noGrp="1"/>
          </p:cNvSpPr>
          <p:nvPr>
            <p:ph idx="1"/>
          </p:nvPr>
        </p:nvSpPr>
        <p:spPr>
          <a:xfrm>
            <a:off x="228600" y="1524000"/>
            <a:ext cx="8534400" cy="4419600"/>
          </a:xfrm>
          <a:noFill/>
        </p:spPr>
        <p:txBody>
          <a:bodyPr/>
          <a:lstStyle>
            <a:lvl1pPr marL="0" indent="0">
              <a:spcBef>
                <a:spcPts val="1200"/>
              </a:spcBef>
              <a:spcAft>
                <a:spcPts val="600"/>
              </a:spcAft>
              <a:buNone/>
              <a:defRPr sz="2400" b="1">
                <a:solidFill>
                  <a:schemeClr val="tx1">
                    <a:lumMod val="65000"/>
                    <a:lumOff val="35000"/>
                  </a:schemeClr>
                </a:solidFill>
              </a:defRPr>
            </a:lvl1pPr>
            <a:lvl2pPr marL="684213" indent="-227013">
              <a:spcBef>
                <a:spcPts val="300"/>
              </a:spcBef>
              <a:spcAft>
                <a:spcPts val="300"/>
              </a:spcAft>
              <a:defRPr sz="2000">
                <a:solidFill>
                  <a:schemeClr val="tx1">
                    <a:lumMod val="65000"/>
                    <a:lumOff val="35000"/>
                  </a:schemeClr>
                </a:solidFill>
              </a:defRPr>
            </a:lvl2pPr>
            <a:lvl3pPr marL="1144588" indent="-230188">
              <a:tabLst/>
              <a:defRPr sz="1800">
                <a:solidFill>
                  <a:schemeClr val="tx1">
                    <a:lumMod val="65000"/>
                    <a:lumOff val="35000"/>
                  </a:schemeClr>
                </a:solidFill>
              </a:defRPr>
            </a:lvl3pPr>
            <a:lvl4pPr marL="1598613" indent="-227013">
              <a:defRPr sz="1800">
                <a:solidFill>
                  <a:schemeClr val="tx1">
                    <a:lumMod val="65000"/>
                    <a:lumOff val="35000"/>
                  </a:schemeClr>
                </a:solidFill>
              </a:defRPr>
            </a:lvl4pPr>
            <a:lvl5pPr marL="2058988" indent="-230188">
              <a:defRPr sz="18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bwMode="auto">
          <a:xfrm>
            <a:off x="0" y="0"/>
            <a:ext cx="9144000" cy="1078523"/>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228600" y="304800"/>
            <a:ext cx="8534400" cy="457200"/>
          </a:xfrm>
        </p:spPr>
        <p:txBody>
          <a:bodyPr/>
          <a:lstStyle>
            <a:lvl1pPr>
              <a:defRPr sz="3200" b="1">
                <a:solidFill>
                  <a:schemeClr val="bg1"/>
                </a:solidFill>
                <a:latin typeface="Arial"/>
              </a:defRPr>
            </a:lvl1pPr>
          </a:lstStyle>
          <a:p>
            <a:r>
              <a:rPr lang="en-US" dirty="0"/>
              <a:t>Click to edit Master title style</a:t>
            </a:r>
          </a:p>
        </p:txBody>
      </p:sp>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bwMode="auto">
          <a:xfrm>
            <a:off x="0" y="6353908"/>
            <a:ext cx="9144000" cy="504092"/>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2">
            <a:extLst>
              <a:ext uri="{FF2B5EF4-FFF2-40B4-BE49-F238E27FC236}">
                <a16:creationId xmlns:a16="http://schemas.microsoft.com/office/drawing/2014/main" id="{C61B49F1-497E-4EA8-B86E-54125A7AB7E2}"/>
              </a:ext>
            </a:extLst>
          </p:cNvPr>
          <p:cNvSpPr txBox="1">
            <a:spLocks/>
          </p:cNvSpPr>
          <p:nvPr userDrawn="1"/>
        </p:nvSpPr>
        <p:spPr bwMode="auto">
          <a:xfrm>
            <a:off x="195349" y="6400800"/>
            <a:ext cx="422425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bg1"/>
                </a:solidFill>
                <a:latin typeface="Arial"/>
                <a:ea typeface="ヒラギノ角ゴ Pro W3" charset="0"/>
                <a:cs typeface="ヒラギノ角ゴ Pro W3" charset="0"/>
              </a:defRPr>
            </a:lvl1pPr>
            <a:lvl2pPr algn="l" rtl="0" eaLnBrk="1" fontAlgn="base" hangingPunct="1">
              <a:spcBef>
                <a:spcPct val="0"/>
              </a:spcBef>
              <a:spcAft>
                <a:spcPct val="0"/>
              </a:spcAft>
              <a:defRPr sz="2800" b="1">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b="1">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b="1">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b="1">
                <a:solidFill>
                  <a:srgbClr val="00338D"/>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a:lstStyle>
          <a:p>
            <a:r>
              <a:rPr lang="en-US" sz="2000" b="0" kern="0" dirty="0">
                <a:solidFill>
                  <a:srgbClr val="00338D"/>
                </a:solidFill>
              </a:rPr>
              <a:t>The Lifting of a Worthwhile Burden</a:t>
            </a:r>
            <a:endParaRPr lang="en-US" kern="0" dirty="0"/>
          </a:p>
        </p:txBody>
      </p:sp>
      <p:sp>
        <p:nvSpPr>
          <p:cNvPr id="5" name="TextBox 4">
            <a:extLst>
              <a:ext uri="{FF2B5EF4-FFF2-40B4-BE49-F238E27FC236}">
                <a16:creationId xmlns:a16="http://schemas.microsoft.com/office/drawing/2014/main" id="{0CC83FC1-3EAF-46C7-9061-F519002E41AA}"/>
              </a:ext>
            </a:extLst>
          </p:cNvPr>
          <p:cNvSpPr txBox="1"/>
          <p:nvPr userDrawn="1"/>
        </p:nvSpPr>
        <p:spPr>
          <a:xfrm>
            <a:off x="7370764" y="6422452"/>
            <a:ext cx="1749287" cy="413896"/>
          </a:xfrm>
          <a:prstGeom prst="rect">
            <a:avLst/>
          </a:prstGeom>
          <a:noFill/>
        </p:spPr>
        <p:txBody>
          <a:bodyPr wrap="square" rtlCol="0">
            <a:spAutoFit/>
          </a:bodyPr>
          <a:lstStyle/>
          <a:p>
            <a:pPr algn="r">
              <a:lnSpc>
                <a:spcPct val="114000"/>
              </a:lnSpc>
              <a:spcBef>
                <a:spcPts val="0"/>
              </a:spcBef>
              <a:spcAft>
                <a:spcPts val="0"/>
              </a:spcAft>
            </a:pPr>
            <a:r>
              <a:rPr lang="en-US" sz="2000" b="1" i="1" dirty="0">
                <a:solidFill>
                  <a:srgbClr val="F3C70F"/>
                </a:solidFill>
                <a:latin typeface="+mn-lt"/>
              </a:rPr>
              <a:t>Confidential</a:t>
            </a:r>
          </a:p>
        </p:txBody>
      </p:sp>
    </p:spTree>
    <p:extLst>
      <p:ext uri="{BB962C8B-B14F-4D97-AF65-F5344CB8AC3E}">
        <p14:creationId xmlns:p14="http://schemas.microsoft.com/office/powerpoint/2010/main" val="16762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 descr="LIONS_FOOTER.png"/>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28600" y="2286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228600" y="914400"/>
            <a:ext cx="8534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Text Box 9"/>
          <p:cNvSpPr txBox="1">
            <a:spLocks noChangeArrowheads="1"/>
          </p:cNvSpPr>
          <p:nvPr/>
        </p:nvSpPr>
        <p:spPr bwMode="auto">
          <a:xfrm>
            <a:off x="8572500" y="6400800"/>
            <a:ext cx="419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0338D"/>
                </a:solidFill>
              </a:rPr>
              <a:pPr algn="r" eaLnBrk="0" hangingPunct="0">
                <a:spcBef>
                  <a:spcPct val="50000"/>
                </a:spcBef>
                <a:defRPr/>
              </a:pPr>
              <a:t>‹#›</a:t>
            </a:fld>
            <a:endParaRPr lang="en-US" sz="1000">
              <a:solidFill>
                <a:srgbClr val="00338D"/>
              </a:solidFill>
            </a:endParaRPr>
          </a:p>
        </p:txBody>
      </p:sp>
    </p:spTree>
  </p:cSld>
  <p:clrMap bg1="lt1" tx1="dk1" bg2="lt2" tx2="dk2" accent1="accent1" accent2="accent2" accent3="accent3" accent4="accent4" accent5="accent5" accent6="accent6" hlink="hlink" folHlink="folHlink"/>
  <p:sldLayoutIdLst>
    <p:sldLayoutId id="2147483793" r:id="rId1"/>
    <p:sldLayoutId id="2147483795" r:id="rId2"/>
    <p:sldLayoutId id="2147483798" r:id="rId3"/>
    <p:sldLayoutId id="2147483800" r:id="rId4"/>
    <p:sldLayoutId id="2147483791" r:id="rId5"/>
    <p:sldLayoutId id="2147483804" r:id="rId6"/>
    <p:sldLayoutId id="2147483805" r:id="rId7"/>
  </p:sldLayoutIdLst>
  <p:hf sldNum="0" hdr="0" dt="0"/>
  <p:txStyles>
    <p:titleStyle>
      <a:lvl1pPr algn="l" rtl="0" eaLnBrk="1" fontAlgn="base" hangingPunct="1">
        <a:spcBef>
          <a:spcPct val="0"/>
        </a:spcBef>
        <a:spcAft>
          <a:spcPct val="0"/>
        </a:spcAft>
        <a:defRPr sz="2800" b="1">
          <a:solidFill>
            <a:srgbClr val="00338D"/>
          </a:solidFill>
          <a:latin typeface="+mj-lt"/>
          <a:ea typeface="ヒラギノ角ゴ Pro W3" charset="0"/>
          <a:cs typeface="ヒラギノ角ゴ Pro W3" charset="0"/>
        </a:defRPr>
      </a:lvl1pPr>
      <a:lvl2pPr algn="l" rtl="0" eaLnBrk="1" fontAlgn="base" hangingPunct="1">
        <a:spcBef>
          <a:spcPct val="0"/>
        </a:spcBef>
        <a:spcAft>
          <a:spcPct val="0"/>
        </a:spcAft>
        <a:defRPr sz="2800" b="1">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b="1">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b="1">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b="1">
          <a:solidFill>
            <a:srgbClr val="00338D"/>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p:titleStyle>
    <p:bodyStyle>
      <a:lvl1pPr marL="230188" indent="-230188" algn="l" rtl="0" eaLnBrk="1" fontAlgn="base" hangingPunct="1">
        <a:spcBef>
          <a:spcPct val="20000"/>
        </a:spcBef>
        <a:spcAft>
          <a:spcPct val="0"/>
        </a:spcAft>
        <a:buFont typeface="Arial" charset="0"/>
        <a:buChar char="•"/>
        <a:defRPr>
          <a:solidFill>
            <a:srgbClr val="595959"/>
          </a:solidFill>
          <a:latin typeface="+mn-lt"/>
          <a:ea typeface="ヒラギノ角ゴ Pro W3" charset="0"/>
          <a:cs typeface="ヒラギノ角ゴ Pro W3" charset="0"/>
        </a:defRPr>
      </a:lvl1pPr>
      <a:lvl2pPr marL="746125" indent="-227013" algn="l" rtl="0" eaLnBrk="1" fontAlgn="base" hangingPunct="1">
        <a:spcBef>
          <a:spcPct val="20000"/>
        </a:spcBef>
        <a:spcAft>
          <a:spcPct val="0"/>
        </a:spcAft>
        <a:buFont typeface="Wingdings" charset="0"/>
        <a:buChar char="§"/>
        <a:defRPr>
          <a:solidFill>
            <a:srgbClr val="595959"/>
          </a:solidFill>
          <a:latin typeface="+mn-lt"/>
          <a:ea typeface="ヒラギノ角ゴ Pro W3" charset="0"/>
        </a:defRPr>
      </a:lvl2pPr>
      <a:lvl3pPr marL="1144588" indent="-230188" algn="l" rtl="0" eaLnBrk="1" fontAlgn="base" hangingPunct="1">
        <a:spcBef>
          <a:spcPct val="20000"/>
        </a:spcBef>
        <a:spcAft>
          <a:spcPct val="0"/>
        </a:spcAft>
        <a:buFont typeface="Arial" charset="0"/>
        <a:buChar char="○"/>
        <a:defRPr>
          <a:solidFill>
            <a:srgbClr val="595959"/>
          </a:solidFill>
          <a:latin typeface="+mn-lt"/>
          <a:ea typeface="ヒラギノ角ゴ Pro W3" charset="0"/>
        </a:defRPr>
      </a:lvl3pPr>
      <a:lvl4pPr marL="1598613" indent="-227013" algn="l" rtl="0" eaLnBrk="1" fontAlgn="base" hangingPunct="1">
        <a:spcBef>
          <a:spcPct val="20000"/>
        </a:spcBef>
        <a:spcAft>
          <a:spcPct val="0"/>
        </a:spcAft>
        <a:buFont typeface="Arial" charset="0"/>
        <a:buChar char="▫"/>
        <a:defRPr>
          <a:solidFill>
            <a:srgbClr val="595959"/>
          </a:solidFill>
          <a:latin typeface="+mn-lt"/>
          <a:ea typeface="ヒラギノ角ゴ Pro W3" charset="0"/>
        </a:defRPr>
      </a:lvl4pPr>
      <a:lvl5pPr marL="2058988" indent="-230188" algn="l" rtl="0" eaLnBrk="1" fontAlgn="base" hangingPunct="1">
        <a:spcBef>
          <a:spcPct val="20000"/>
        </a:spcBef>
        <a:spcAft>
          <a:spcPct val="0"/>
        </a:spcAft>
        <a:buFont typeface="Arial" charset="0"/>
        <a:buChar char="◦"/>
        <a:defRPr>
          <a:solidFill>
            <a:srgbClr val="595959"/>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19200"/>
            <a:ext cx="8534400" cy="5029200"/>
          </a:xfrm>
        </p:spPr>
        <p:txBody>
          <a:bodyPr/>
          <a:lstStyle/>
          <a:p>
            <a:pPr algn="ctr"/>
            <a:r>
              <a:rPr lang="en-US" sz="2800" kern="1200" dirty="0">
                <a:solidFill>
                  <a:srgbClr val="00338D"/>
                </a:solidFill>
              </a:rPr>
              <a:t>Welcome to the Project Tool! </a:t>
            </a:r>
          </a:p>
          <a:p>
            <a:pPr algn="ctr"/>
            <a:endParaRPr lang="en-US" kern="1200" dirty="0">
              <a:solidFill>
                <a:srgbClr val="766A63"/>
              </a:solidFill>
            </a:endParaRPr>
          </a:p>
        </p:txBody>
      </p:sp>
      <p:sp>
        <p:nvSpPr>
          <p:cNvPr id="3" name="Title 2"/>
          <p:cNvSpPr>
            <a:spLocks noGrp="1"/>
          </p:cNvSpPr>
          <p:nvPr>
            <p:ph type="title"/>
          </p:nvPr>
        </p:nvSpPr>
        <p:spPr/>
        <p:txBody>
          <a:bodyPr/>
          <a:lstStyle/>
          <a:p>
            <a:r>
              <a:rPr lang="en-US" sz="2800" b="0" dirty="0">
                <a:solidFill>
                  <a:srgbClr val="00338D"/>
                </a:solidFill>
              </a:rPr>
              <a:t>Setting More Ambitious Goals</a:t>
            </a:r>
            <a:endParaRPr lang="en-US" dirty="0"/>
          </a:p>
        </p:txBody>
      </p:sp>
      <p:pic>
        <p:nvPicPr>
          <p:cNvPr id="4" name="Picture 3">
            <a:extLst>
              <a:ext uri="{FF2B5EF4-FFF2-40B4-BE49-F238E27FC236}">
                <a16:creationId xmlns:a16="http://schemas.microsoft.com/office/drawing/2014/main" id="{3879D680-5D05-45B8-8398-1B6AC51323BD}"/>
              </a:ext>
            </a:extLst>
          </p:cNvPr>
          <p:cNvPicPr>
            <a:picLocks noChangeAspect="1"/>
          </p:cNvPicPr>
          <p:nvPr/>
        </p:nvPicPr>
        <p:blipFill>
          <a:blip r:embed="rId3"/>
          <a:stretch>
            <a:fillRect/>
          </a:stretch>
        </p:blipFill>
        <p:spPr>
          <a:xfrm>
            <a:off x="2951429" y="1905000"/>
            <a:ext cx="3241141" cy="4175911"/>
          </a:xfrm>
          <a:prstGeom prst="rect">
            <a:avLst/>
          </a:prstGeom>
        </p:spPr>
      </p:pic>
      <p:sp>
        <p:nvSpPr>
          <p:cNvPr id="6" name="Content Placeholder 1">
            <a:extLst>
              <a:ext uri="{FF2B5EF4-FFF2-40B4-BE49-F238E27FC236}">
                <a16:creationId xmlns:a16="http://schemas.microsoft.com/office/drawing/2014/main" id="{E604C339-83B2-4122-95A1-6F890EA1F019}"/>
              </a:ext>
            </a:extLst>
          </p:cNvPr>
          <p:cNvSpPr txBox="1">
            <a:spLocks/>
          </p:cNvSpPr>
          <p:nvPr/>
        </p:nvSpPr>
        <p:spPr bwMode="auto">
          <a:xfrm>
            <a:off x="228600" y="51816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ts val="1200"/>
              </a:spcBef>
              <a:spcAft>
                <a:spcPts val="600"/>
              </a:spcAft>
              <a:buFont typeface="Arial" charset="0"/>
              <a:buNone/>
              <a:defRPr sz="2400" b="1">
                <a:solidFill>
                  <a:schemeClr val="tx1">
                    <a:lumMod val="65000"/>
                    <a:lumOff val="35000"/>
                  </a:schemeClr>
                </a:solidFill>
                <a:latin typeface="+mn-lt"/>
                <a:ea typeface="ヒラギノ角ゴ Pro W3" charset="0"/>
                <a:cs typeface="ヒラギノ角ゴ Pro W3" charset="0"/>
              </a:defRPr>
            </a:lvl1pPr>
            <a:lvl2pPr marL="684213" indent="-227013" algn="l" rtl="0" eaLnBrk="1" fontAlgn="base" hangingPunct="1">
              <a:spcBef>
                <a:spcPts val="300"/>
              </a:spcBef>
              <a:spcAft>
                <a:spcPts val="300"/>
              </a:spcAft>
              <a:buFont typeface="Wingdings" charset="0"/>
              <a:buChar char="§"/>
              <a:defRPr sz="2000">
                <a:solidFill>
                  <a:schemeClr val="tx1">
                    <a:lumMod val="65000"/>
                    <a:lumOff val="35000"/>
                  </a:schemeClr>
                </a:solidFill>
                <a:latin typeface="+mn-lt"/>
                <a:ea typeface="ヒラギノ角ゴ Pro W3" charset="0"/>
              </a:defRPr>
            </a:lvl2pPr>
            <a:lvl3pPr marL="1144588" indent="-230188" algn="l" rtl="0" eaLnBrk="1" fontAlgn="base" hangingPunct="1">
              <a:spcBef>
                <a:spcPct val="20000"/>
              </a:spcBef>
              <a:spcAft>
                <a:spcPct val="0"/>
              </a:spcAft>
              <a:buFont typeface="Arial" charset="0"/>
              <a:buChar char="○"/>
              <a:tabLst/>
              <a:defRPr sz="1800">
                <a:solidFill>
                  <a:schemeClr val="tx1">
                    <a:lumMod val="65000"/>
                    <a:lumOff val="35000"/>
                  </a:schemeClr>
                </a:solidFill>
                <a:latin typeface="+mn-lt"/>
                <a:ea typeface="ヒラギノ角ゴ Pro W3" charset="0"/>
              </a:defRPr>
            </a:lvl3pPr>
            <a:lvl4pPr marL="1598613" indent="-227013" algn="l" rtl="0" eaLnBrk="1" fontAlgn="base" hangingPunct="1">
              <a:spcBef>
                <a:spcPct val="20000"/>
              </a:spcBef>
              <a:spcAft>
                <a:spcPct val="0"/>
              </a:spcAft>
              <a:buFont typeface="Arial" charset="0"/>
              <a:buChar char="▫"/>
              <a:defRPr sz="1800">
                <a:solidFill>
                  <a:schemeClr val="tx1">
                    <a:lumMod val="65000"/>
                    <a:lumOff val="35000"/>
                  </a:schemeClr>
                </a:solidFill>
                <a:latin typeface="+mn-lt"/>
                <a:ea typeface="ヒラギノ角ゴ Pro W3" charset="0"/>
              </a:defRPr>
            </a:lvl4pPr>
            <a:lvl5pPr marL="2058988" indent="-230188" algn="l" rtl="0" eaLnBrk="1" fontAlgn="base" hangingPunct="1">
              <a:spcBef>
                <a:spcPct val="20000"/>
              </a:spcBef>
              <a:spcAft>
                <a:spcPct val="0"/>
              </a:spcAft>
              <a:buFont typeface="Arial" charset="0"/>
              <a:buChar char="◦"/>
              <a:defRPr sz="1800">
                <a:solidFill>
                  <a:schemeClr val="tx1">
                    <a:lumMod val="65000"/>
                    <a:lumOff val="3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r>
              <a:rPr lang="en-US" sz="2000" i="1" kern="0" dirty="0"/>
              <a:t>This Book Belongs to:</a:t>
            </a:r>
          </a:p>
          <a:p>
            <a:r>
              <a:rPr lang="en-US" sz="2000" i="1" u="sng" kern="0" dirty="0">
                <a:latin typeface="Bradley Hand ITC" panose="03070402050302030203" pitchFamily="66" charset="0"/>
              </a:rPr>
              <a:t>                                              .               </a:t>
            </a:r>
            <a:endParaRPr lang="en-US" sz="2000" i="1" kern="0" dirty="0">
              <a:latin typeface="Bradley Hand ITC" panose="03070402050302030203" pitchFamily="66" charset="0"/>
            </a:endParaRPr>
          </a:p>
        </p:txBody>
      </p:sp>
    </p:spTree>
    <p:extLst>
      <p:ext uri="{BB962C8B-B14F-4D97-AF65-F5344CB8AC3E}">
        <p14:creationId xmlns:p14="http://schemas.microsoft.com/office/powerpoint/2010/main" val="112305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7921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1118" y="1267836"/>
            <a:ext cx="8534400" cy="370463"/>
          </a:xfrm>
        </p:spPr>
        <p:txBody>
          <a:bodyPr/>
          <a:lstStyle/>
          <a:p>
            <a:pPr marL="0" indent="0">
              <a:buNone/>
            </a:pPr>
            <a:r>
              <a:rPr lang="en-US" sz="2000" b="1" i="1" dirty="0"/>
              <a:t>Process Overview</a:t>
            </a:r>
          </a:p>
        </p:txBody>
      </p:sp>
      <p:sp>
        <p:nvSpPr>
          <p:cNvPr id="3" name="Title 2"/>
          <p:cNvSpPr>
            <a:spLocks noGrp="1"/>
          </p:cNvSpPr>
          <p:nvPr>
            <p:ph type="title"/>
          </p:nvPr>
        </p:nvSpPr>
        <p:spPr/>
        <p:txBody>
          <a:bodyPr/>
          <a:lstStyle/>
          <a:p>
            <a:r>
              <a:rPr lang="en-US" sz="2800" b="0" dirty="0">
                <a:solidFill>
                  <a:srgbClr val="00338D"/>
                </a:solidFill>
              </a:rPr>
              <a:t>Goal Setting Process Overview</a:t>
            </a:r>
          </a:p>
        </p:txBody>
      </p:sp>
      <p:sp>
        <p:nvSpPr>
          <p:cNvPr id="5" name="TextBox 4"/>
          <p:cNvSpPr txBox="1"/>
          <p:nvPr/>
        </p:nvSpPr>
        <p:spPr>
          <a:xfrm>
            <a:off x="857339" y="1894463"/>
            <a:ext cx="4038600" cy="3447098"/>
          </a:xfrm>
          <a:prstGeom prst="rect">
            <a:avLst/>
          </a:prstGeom>
          <a:noFill/>
        </p:spPr>
        <p:txBody>
          <a:bodyPr wrap="square" rtlCol="0">
            <a:spAutoFit/>
          </a:bodyPr>
          <a:lstStyle/>
          <a:p>
            <a:r>
              <a:rPr lang="en-US" b="1" i="1" dirty="0">
                <a:solidFill>
                  <a:schemeClr val="tx1">
                    <a:lumMod val="65000"/>
                    <a:lumOff val="35000"/>
                  </a:schemeClr>
                </a:solidFill>
              </a:rPr>
              <a:t>Five Steps:</a:t>
            </a:r>
          </a:p>
          <a:p>
            <a:endParaRPr lang="en-US" dirty="0"/>
          </a:p>
          <a:p>
            <a:pPr marL="457200" indent="-457200">
              <a:buFont typeface="+mj-lt"/>
              <a:buAutoNum type="arabicPeriod"/>
            </a:pPr>
            <a:r>
              <a:rPr lang="en-US" dirty="0">
                <a:solidFill>
                  <a:srgbClr val="00338D"/>
                </a:solidFill>
              </a:rPr>
              <a:t>Gather Ideas</a:t>
            </a:r>
          </a:p>
          <a:p>
            <a:pPr marL="457200" indent="-457200">
              <a:buFont typeface="+mj-lt"/>
              <a:buAutoNum type="arabicPeriod"/>
            </a:pPr>
            <a:endParaRPr lang="en-US" dirty="0">
              <a:solidFill>
                <a:srgbClr val="00338D"/>
              </a:solidFill>
            </a:endParaRPr>
          </a:p>
          <a:p>
            <a:pPr marL="457200" lvl="2" indent="-457200">
              <a:buFont typeface="+mj-lt"/>
              <a:buAutoNum type="arabicPeriod" startAt="2"/>
            </a:pPr>
            <a:r>
              <a:rPr lang="en-US" dirty="0">
                <a:solidFill>
                  <a:srgbClr val="00338D"/>
                </a:solidFill>
              </a:rPr>
              <a:t>Review Ideas</a:t>
            </a:r>
          </a:p>
          <a:p>
            <a:pPr marL="457200" indent="-457200">
              <a:buFont typeface="+mj-lt"/>
              <a:buAutoNum type="arabicPeriod"/>
            </a:pPr>
            <a:endParaRPr lang="en-US" dirty="0">
              <a:solidFill>
                <a:srgbClr val="00338D"/>
              </a:solidFill>
            </a:endParaRPr>
          </a:p>
          <a:p>
            <a:pPr marL="457200" indent="-457200">
              <a:buFont typeface="+mj-lt"/>
              <a:buAutoNum type="arabicPeriod" startAt="3"/>
            </a:pPr>
            <a:r>
              <a:rPr lang="en-US" dirty="0">
                <a:solidFill>
                  <a:srgbClr val="00338D"/>
                </a:solidFill>
              </a:rPr>
              <a:t>Flesh Out Ideas</a:t>
            </a:r>
          </a:p>
          <a:p>
            <a:pPr marL="342900" indent="-342900">
              <a:buAutoNum type="arabicPeriod" startAt="3"/>
            </a:pPr>
            <a:endParaRPr lang="en-US" dirty="0">
              <a:solidFill>
                <a:srgbClr val="00338D"/>
              </a:solidFill>
            </a:endParaRPr>
          </a:p>
          <a:p>
            <a:pPr marL="457200" indent="-457200">
              <a:buAutoNum type="arabicPeriod" startAt="3"/>
            </a:pPr>
            <a:r>
              <a:rPr lang="en-US" dirty="0">
                <a:solidFill>
                  <a:srgbClr val="00338D"/>
                </a:solidFill>
              </a:rPr>
              <a:t>Rank and Sort Ideas</a:t>
            </a:r>
          </a:p>
          <a:p>
            <a:endParaRPr lang="en-US" dirty="0">
              <a:solidFill>
                <a:srgbClr val="00338D"/>
              </a:solidFill>
            </a:endParaRPr>
          </a:p>
          <a:p>
            <a:pPr marL="457200" indent="-457200">
              <a:buFont typeface="+mj-lt"/>
              <a:buAutoNum type="arabicPeriod" startAt="5"/>
            </a:pPr>
            <a:r>
              <a:rPr lang="en-US" dirty="0">
                <a:solidFill>
                  <a:srgbClr val="00338D"/>
                </a:solidFill>
              </a:rPr>
              <a:t>Finalize Project Process </a:t>
            </a:r>
          </a:p>
          <a:p>
            <a:r>
              <a:rPr lang="en-US" sz="2000" dirty="0"/>
              <a:t>       </a:t>
            </a:r>
          </a:p>
        </p:txBody>
      </p:sp>
      <p:pic>
        <p:nvPicPr>
          <p:cNvPr id="7" name="Picture 6">
            <a:extLst>
              <a:ext uri="{FF2B5EF4-FFF2-40B4-BE49-F238E27FC236}">
                <a16:creationId xmlns:a16="http://schemas.microsoft.com/office/drawing/2014/main" id="{1E5B8E14-DED4-4ADF-A23A-83CD8D765080}"/>
              </a:ext>
            </a:extLst>
          </p:cNvPr>
          <p:cNvPicPr>
            <a:picLocks noChangeAspect="1"/>
          </p:cNvPicPr>
          <p:nvPr/>
        </p:nvPicPr>
        <p:blipFill>
          <a:blip r:embed="rId3"/>
          <a:stretch>
            <a:fillRect/>
          </a:stretch>
        </p:blipFill>
        <p:spPr>
          <a:xfrm>
            <a:off x="4901481" y="2144135"/>
            <a:ext cx="3906979" cy="2961265"/>
          </a:xfrm>
          <a:prstGeom prst="rect">
            <a:avLst/>
          </a:prstGeom>
        </p:spPr>
      </p:pic>
    </p:spTree>
    <p:extLst>
      <p:ext uri="{BB962C8B-B14F-4D97-AF65-F5344CB8AC3E}">
        <p14:creationId xmlns:p14="http://schemas.microsoft.com/office/powerpoint/2010/main" val="1125066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b="0" dirty="0">
                <a:solidFill>
                  <a:srgbClr val="00338D"/>
                </a:solidFill>
              </a:rPr>
              <a:t>Setting More Ambitious Goals</a:t>
            </a:r>
          </a:p>
        </p:txBody>
      </p:sp>
      <p:sp>
        <p:nvSpPr>
          <p:cNvPr id="4" name="Content Placeholder 1">
            <a:extLst>
              <a:ext uri="{FF2B5EF4-FFF2-40B4-BE49-F238E27FC236}">
                <a16:creationId xmlns:a16="http://schemas.microsoft.com/office/drawing/2014/main" id="{A6732E7B-4694-43A2-A5D1-EBE1E84C8094}"/>
              </a:ext>
            </a:extLst>
          </p:cNvPr>
          <p:cNvSpPr>
            <a:spLocks noGrp="1"/>
          </p:cNvSpPr>
          <p:nvPr>
            <p:ph idx="1"/>
          </p:nvPr>
        </p:nvSpPr>
        <p:spPr>
          <a:xfrm>
            <a:off x="190500" y="4304921"/>
            <a:ext cx="8763000" cy="1936335"/>
          </a:xfrm>
        </p:spPr>
        <p:txBody>
          <a:bodyPr/>
          <a:lstStyle/>
          <a:p>
            <a:pPr marL="0" indent="0" algn="ctr">
              <a:buNone/>
            </a:pPr>
            <a:r>
              <a:rPr lang="en-US" sz="3600" b="1" i="1" dirty="0"/>
              <a:t>A Society Grows Great When It’s Members Plant Trees Under Whose Shade They Know They Shall Never Sit</a:t>
            </a:r>
          </a:p>
        </p:txBody>
      </p:sp>
      <p:pic>
        <p:nvPicPr>
          <p:cNvPr id="2" name="Picture 1">
            <a:extLst>
              <a:ext uri="{FF2B5EF4-FFF2-40B4-BE49-F238E27FC236}">
                <a16:creationId xmlns:a16="http://schemas.microsoft.com/office/drawing/2014/main" id="{2AEC9D89-3C8A-45E2-9E17-31C901D193E8}"/>
              </a:ext>
            </a:extLst>
          </p:cNvPr>
          <p:cNvPicPr>
            <a:picLocks noChangeAspect="1"/>
          </p:cNvPicPr>
          <p:nvPr/>
        </p:nvPicPr>
        <p:blipFill>
          <a:blip r:embed="rId3"/>
          <a:stretch>
            <a:fillRect/>
          </a:stretch>
        </p:blipFill>
        <p:spPr>
          <a:xfrm>
            <a:off x="3399576" y="1299171"/>
            <a:ext cx="2344848" cy="3005750"/>
          </a:xfrm>
          <a:prstGeom prst="rect">
            <a:avLst/>
          </a:prstGeom>
        </p:spPr>
      </p:pic>
    </p:spTree>
    <p:extLst>
      <p:ext uri="{BB962C8B-B14F-4D97-AF65-F5344CB8AC3E}">
        <p14:creationId xmlns:p14="http://schemas.microsoft.com/office/powerpoint/2010/main" val="1614925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B248F01-4E61-4AC9-807B-DBD3775B9009}"/>
              </a:ext>
            </a:extLst>
          </p:cNvPr>
          <p:cNvPicPr>
            <a:picLocks noChangeAspect="1"/>
          </p:cNvPicPr>
          <p:nvPr/>
        </p:nvPicPr>
        <p:blipFill>
          <a:blip r:embed="rId3"/>
          <a:stretch>
            <a:fillRect/>
          </a:stretch>
        </p:blipFill>
        <p:spPr>
          <a:xfrm>
            <a:off x="220544" y="990600"/>
            <a:ext cx="1056240" cy="1645920"/>
          </a:xfrm>
          <a:prstGeom prst="rect">
            <a:avLst/>
          </a:prstGeom>
          <a:effectLst>
            <a:outerShdw blurRad="50800" dist="38100" dir="2700000" algn="tl" rotWithShape="0">
              <a:schemeClr val="tx1">
                <a:lumMod val="50000"/>
                <a:lumOff val="50000"/>
                <a:alpha val="40000"/>
              </a:schemeClr>
            </a:outerShdw>
          </a:effectLst>
        </p:spPr>
      </p:pic>
      <p:sp>
        <p:nvSpPr>
          <p:cNvPr id="3" name="Title 2"/>
          <p:cNvSpPr>
            <a:spLocks noGrp="1"/>
          </p:cNvSpPr>
          <p:nvPr>
            <p:ph type="title"/>
          </p:nvPr>
        </p:nvSpPr>
        <p:spPr/>
        <p:txBody>
          <a:bodyPr/>
          <a:lstStyle/>
          <a:p>
            <a:r>
              <a:rPr lang="en-US" sz="2800" b="0" dirty="0">
                <a:solidFill>
                  <a:srgbClr val="00338D"/>
                </a:solidFill>
              </a:rPr>
              <a:t>Review Idea – High Level</a:t>
            </a:r>
          </a:p>
        </p:txBody>
      </p:sp>
      <p:sp>
        <p:nvSpPr>
          <p:cNvPr id="4" name="TextBox 3"/>
          <p:cNvSpPr txBox="1"/>
          <p:nvPr/>
        </p:nvSpPr>
        <p:spPr>
          <a:xfrm>
            <a:off x="1276784" y="1143000"/>
            <a:ext cx="6625849" cy="5186100"/>
          </a:xfrm>
          <a:prstGeom prst="rect">
            <a:avLst/>
          </a:prstGeom>
          <a:noFill/>
        </p:spPr>
        <p:txBody>
          <a:bodyPr wrap="square" rtlCol="0">
            <a:spAutoFit/>
          </a:bodyPr>
          <a:lstStyle/>
          <a:p>
            <a:pPr marL="457200" indent="-457200">
              <a:lnSpc>
                <a:spcPct val="114000"/>
              </a:lnSpc>
              <a:spcBef>
                <a:spcPts val="0"/>
              </a:spcBef>
              <a:spcAft>
                <a:spcPts val="0"/>
              </a:spcAft>
              <a:buFont typeface="+mj-lt"/>
              <a:buAutoNum type="arabicPeriod"/>
            </a:pPr>
            <a:r>
              <a:rPr lang="en-US" sz="1600" b="1" i="1" dirty="0">
                <a:solidFill>
                  <a:schemeClr val="tx1">
                    <a:lumMod val="65000"/>
                    <a:lumOff val="35000"/>
                  </a:schemeClr>
                </a:solidFill>
                <a:latin typeface="+mn-lt"/>
              </a:rPr>
              <a:t>Short Description of Idea #1</a:t>
            </a:r>
          </a:p>
          <a:p>
            <a:pPr marL="457200" indent="-457200">
              <a:lnSpc>
                <a:spcPct val="114000"/>
              </a:lnSpc>
              <a:spcBef>
                <a:spcPts val="0"/>
              </a:spcBef>
              <a:spcAft>
                <a:spcPts val="0"/>
              </a:spcAft>
              <a:buFont typeface="+mj-lt"/>
              <a:buAutoNum type="arabicPeriod"/>
            </a:pPr>
            <a:r>
              <a:rPr lang="en-US" sz="1600" b="1" i="1" dirty="0">
                <a:solidFill>
                  <a:schemeClr val="tx1">
                    <a:lumMod val="65000"/>
                    <a:lumOff val="35000"/>
                  </a:schemeClr>
                </a:solidFill>
                <a:latin typeface="+mn-lt"/>
              </a:rPr>
              <a:t>Short Description of Idea #2</a:t>
            </a:r>
          </a:p>
          <a:p>
            <a:pPr marL="457200" indent="-457200">
              <a:lnSpc>
                <a:spcPct val="114000"/>
              </a:lnSpc>
              <a:spcBef>
                <a:spcPts val="0"/>
              </a:spcBef>
              <a:spcAft>
                <a:spcPts val="0"/>
              </a:spcAft>
              <a:buFont typeface="+mj-lt"/>
              <a:buAutoNum type="arabicPeriod"/>
            </a:pPr>
            <a:r>
              <a:rPr lang="en-US" sz="1600" b="1" i="1" dirty="0">
                <a:solidFill>
                  <a:schemeClr val="tx1">
                    <a:lumMod val="65000"/>
                    <a:lumOff val="35000"/>
                  </a:schemeClr>
                </a:solidFill>
                <a:latin typeface="+mn-lt"/>
              </a:rPr>
              <a:t>Short Description of Idea #3</a:t>
            </a:r>
          </a:p>
          <a:p>
            <a:pPr marL="457200" indent="-457200">
              <a:lnSpc>
                <a:spcPct val="114000"/>
              </a:lnSpc>
              <a:spcBef>
                <a:spcPts val="0"/>
              </a:spcBef>
              <a:spcAft>
                <a:spcPts val="0"/>
              </a:spcAft>
              <a:buFont typeface="+mj-lt"/>
              <a:buAutoNum type="arabicPeriod"/>
            </a:pPr>
            <a:r>
              <a:rPr lang="en-US" sz="1600" b="1" i="1" dirty="0">
                <a:solidFill>
                  <a:schemeClr val="tx1">
                    <a:lumMod val="65000"/>
                    <a:lumOff val="35000"/>
                  </a:schemeClr>
                </a:solidFill>
                <a:latin typeface="+mn-lt"/>
              </a:rPr>
              <a:t>…</a:t>
            </a:r>
          </a:p>
          <a:p>
            <a:pPr marL="457200" indent="-457200">
              <a:lnSpc>
                <a:spcPct val="114000"/>
              </a:lnSpc>
              <a:spcBef>
                <a:spcPts val="0"/>
              </a:spcBef>
              <a:spcAft>
                <a:spcPts val="0"/>
              </a:spcAft>
              <a:buFont typeface="+mj-lt"/>
              <a:buAutoNum type="arabicPeriod"/>
            </a:pPr>
            <a:r>
              <a:rPr lang="en-US" sz="1600" b="1" i="1" dirty="0">
                <a:solidFill>
                  <a:schemeClr val="tx1">
                    <a:lumMod val="65000"/>
                    <a:lumOff val="35000"/>
                  </a:schemeClr>
                </a:solidFill>
                <a:latin typeface="+mn-lt"/>
              </a:rPr>
              <a:t>…</a:t>
            </a:r>
          </a:p>
          <a:p>
            <a:pPr marL="457200" indent="-457200">
              <a:lnSpc>
                <a:spcPct val="114000"/>
              </a:lnSpc>
              <a:spcBef>
                <a:spcPts val="0"/>
              </a:spcBef>
              <a:spcAft>
                <a:spcPts val="0"/>
              </a:spcAft>
              <a:buFont typeface="+mj-lt"/>
              <a:buAutoNum type="arabicPeriod"/>
            </a:pPr>
            <a:r>
              <a:rPr lang="en-US" sz="1600" b="1" i="1" dirty="0">
                <a:solidFill>
                  <a:schemeClr val="tx1">
                    <a:lumMod val="65000"/>
                    <a:lumOff val="35000"/>
                  </a:schemeClr>
                </a:solidFill>
                <a:latin typeface="+mn-lt"/>
              </a:rPr>
              <a:t>…</a:t>
            </a:r>
          </a:p>
          <a:p>
            <a:pPr marL="457200" indent="-457200">
              <a:lnSpc>
                <a:spcPct val="114000"/>
              </a:lnSpc>
              <a:spcBef>
                <a:spcPts val="0"/>
              </a:spcBef>
              <a:spcAft>
                <a:spcPts val="0"/>
              </a:spcAft>
              <a:buFont typeface="+mj-lt"/>
              <a:buAutoNum type="arabicPeriod"/>
            </a:pPr>
            <a:r>
              <a:rPr lang="en-US" sz="1600" b="1" i="1" dirty="0">
                <a:solidFill>
                  <a:schemeClr val="tx1">
                    <a:lumMod val="65000"/>
                    <a:lumOff val="35000"/>
                  </a:schemeClr>
                </a:solidFill>
                <a:latin typeface="+mn-lt"/>
              </a:rPr>
              <a:t>…</a:t>
            </a:r>
          </a:p>
          <a:p>
            <a:pPr marL="457200" indent="-457200">
              <a:lnSpc>
                <a:spcPct val="114000"/>
              </a:lnSpc>
              <a:spcBef>
                <a:spcPts val="0"/>
              </a:spcBef>
              <a:spcAft>
                <a:spcPts val="0"/>
              </a:spcAft>
              <a:buFont typeface="+mj-lt"/>
              <a:buAutoNum type="arabicPeriod"/>
            </a:pPr>
            <a:r>
              <a:rPr lang="en-US" sz="1600" b="1" i="1" dirty="0">
                <a:solidFill>
                  <a:schemeClr val="tx1">
                    <a:lumMod val="65000"/>
                    <a:lumOff val="35000"/>
                  </a:schemeClr>
                </a:solidFill>
                <a:latin typeface="+mn-lt"/>
              </a:rPr>
              <a:t>…</a:t>
            </a:r>
          </a:p>
          <a:p>
            <a:pPr marL="457200" indent="-457200">
              <a:lnSpc>
                <a:spcPct val="114000"/>
              </a:lnSpc>
              <a:spcBef>
                <a:spcPts val="0"/>
              </a:spcBef>
              <a:spcAft>
                <a:spcPts val="0"/>
              </a:spcAft>
              <a:buFont typeface="+mj-lt"/>
              <a:buAutoNum type="arabicPeriod"/>
            </a:pPr>
            <a:r>
              <a:rPr lang="en-US" sz="1600" b="1" i="1" dirty="0">
                <a:solidFill>
                  <a:schemeClr val="tx1">
                    <a:lumMod val="65000"/>
                    <a:lumOff val="35000"/>
                  </a:schemeClr>
                </a:solidFill>
                <a:latin typeface="+mn-lt"/>
              </a:rPr>
              <a:t>…</a:t>
            </a:r>
          </a:p>
          <a:p>
            <a:pPr marL="457200" indent="-457200">
              <a:lnSpc>
                <a:spcPct val="114000"/>
              </a:lnSpc>
              <a:spcBef>
                <a:spcPts val="0"/>
              </a:spcBef>
              <a:spcAft>
                <a:spcPts val="0"/>
              </a:spcAft>
              <a:buFont typeface="+mj-lt"/>
              <a:buAutoNum type="arabicPeriod"/>
            </a:pPr>
            <a:r>
              <a:rPr lang="en-US" sz="1600" b="1" i="1" dirty="0">
                <a:solidFill>
                  <a:schemeClr val="tx1">
                    <a:lumMod val="65000"/>
                    <a:lumOff val="35000"/>
                  </a:schemeClr>
                </a:solidFill>
                <a:latin typeface="+mn-lt"/>
              </a:rPr>
              <a:t>…</a:t>
            </a:r>
          </a:p>
          <a:p>
            <a:pPr marL="457200" indent="-457200">
              <a:lnSpc>
                <a:spcPct val="114000"/>
              </a:lnSpc>
              <a:spcBef>
                <a:spcPts val="0"/>
              </a:spcBef>
              <a:spcAft>
                <a:spcPts val="0"/>
              </a:spcAft>
              <a:buFont typeface="+mj-lt"/>
              <a:buAutoNum type="arabicPeriod"/>
            </a:pPr>
            <a:r>
              <a:rPr lang="en-US" sz="1600" b="1" i="1" dirty="0">
                <a:solidFill>
                  <a:schemeClr val="tx1">
                    <a:lumMod val="65000"/>
                    <a:lumOff val="35000"/>
                  </a:schemeClr>
                </a:solidFill>
                <a:latin typeface="+mn-lt"/>
              </a:rPr>
              <a:t>…</a:t>
            </a:r>
          </a:p>
          <a:p>
            <a:pPr marL="457200" indent="-457200">
              <a:lnSpc>
                <a:spcPct val="114000"/>
              </a:lnSpc>
              <a:spcBef>
                <a:spcPts val="0"/>
              </a:spcBef>
              <a:spcAft>
                <a:spcPts val="0"/>
              </a:spcAft>
              <a:buFont typeface="+mj-lt"/>
              <a:buAutoNum type="arabicPeriod"/>
            </a:pPr>
            <a:r>
              <a:rPr lang="en-US" sz="1600" b="1" i="1" dirty="0">
                <a:solidFill>
                  <a:schemeClr val="tx1">
                    <a:lumMod val="65000"/>
                    <a:lumOff val="35000"/>
                  </a:schemeClr>
                </a:solidFill>
                <a:latin typeface="+mn-lt"/>
              </a:rPr>
              <a:t>…</a:t>
            </a:r>
          </a:p>
          <a:p>
            <a:pPr marL="457200" indent="-457200">
              <a:lnSpc>
                <a:spcPct val="114000"/>
              </a:lnSpc>
              <a:spcBef>
                <a:spcPts val="0"/>
              </a:spcBef>
              <a:spcAft>
                <a:spcPts val="0"/>
              </a:spcAft>
              <a:buFont typeface="+mj-lt"/>
              <a:buAutoNum type="arabicPeriod"/>
            </a:pPr>
            <a:r>
              <a:rPr lang="en-US" sz="1600" b="1" i="1" dirty="0">
                <a:solidFill>
                  <a:schemeClr val="tx1">
                    <a:lumMod val="65000"/>
                    <a:lumOff val="35000"/>
                  </a:schemeClr>
                </a:solidFill>
                <a:latin typeface="+mn-lt"/>
              </a:rPr>
              <a:t>…</a:t>
            </a:r>
          </a:p>
          <a:p>
            <a:pPr marL="457200" indent="-457200">
              <a:lnSpc>
                <a:spcPct val="114000"/>
              </a:lnSpc>
              <a:spcBef>
                <a:spcPts val="0"/>
              </a:spcBef>
              <a:spcAft>
                <a:spcPts val="0"/>
              </a:spcAft>
              <a:buFont typeface="+mj-lt"/>
              <a:buAutoNum type="arabicPeriod"/>
            </a:pPr>
            <a:r>
              <a:rPr lang="en-US" sz="1600" b="1" i="1" dirty="0">
                <a:solidFill>
                  <a:schemeClr val="tx1">
                    <a:lumMod val="65000"/>
                    <a:lumOff val="35000"/>
                  </a:schemeClr>
                </a:solidFill>
                <a:latin typeface="+mn-lt"/>
              </a:rPr>
              <a:t>…</a:t>
            </a:r>
          </a:p>
          <a:p>
            <a:pPr marL="457200" indent="-457200">
              <a:lnSpc>
                <a:spcPct val="114000"/>
              </a:lnSpc>
              <a:spcBef>
                <a:spcPts val="0"/>
              </a:spcBef>
              <a:spcAft>
                <a:spcPts val="0"/>
              </a:spcAft>
              <a:buFont typeface="+mj-lt"/>
              <a:buAutoNum type="arabicPeriod"/>
            </a:pPr>
            <a:r>
              <a:rPr lang="en-US" sz="1600" b="1" i="1" dirty="0">
                <a:solidFill>
                  <a:schemeClr val="tx1">
                    <a:lumMod val="65000"/>
                    <a:lumOff val="35000"/>
                  </a:schemeClr>
                </a:solidFill>
                <a:latin typeface="+mn-lt"/>
              </a:rPr>
              <a:t>More Ideas are always better</a:t>
            </a:r>
          </a:p>
          <a:p>
            <a:pPr marL="457200" indent="-457200">
              <a:lnSpc>
                <a:spcPct val="114000"/>
              </a:lnSpc>
              <a:spcBef>
                <a:spcPts val="0"/>
              </a:spcBef>
              <a:spcAft>
                <a:spcPts val="0"/>
              </a:spcAft>
              <a:buFont typeface="+mj-lt"/>
              <a:buAutoNum type="arabicPeriod"/>
            </a:pPr>
            <a:endParaRPr lang="en-US" sz="1600" b="1" i="1" dirty="0">
              <a:solidFill>
                <a:schemeClr val="tx1">
                  <a:lumMod val="65000"/>
                  <a:lumOff val="35000"/>
                </a:schemeClr>
              </a:solidFill>
              <a:latin typeface="+mn-lt"/>
            </a:endParaRPr>
          </a:p>
          <a:p>
            <a:pPr marL="457200" indent="-457200">
              <a:lnSpc>
                <a:spcPct val="114000"/>
              </a:lnSpc>
              <a:spcBef>
                <a:spcPts val="0"/>
              </a:spcBef>
              <a:spcAft>
                <a:spcPts val="0"/>
              </a:spcAft>
              <a:buFont typeface="+mj-lt"/>
              <a:buAutoNum type="arabicPeriod"/>
            </a:pPr>
            <a:endParaRPr lang="en-US" sz="1600" b="1" i="1" dirty="0">
              <a:solidFill>
                <a:schemeClr val="tx1">
                  <a:lumMod val="65000"/>
                  <a:lumOff val="35000"/>
                </a:schemeClr>
              </a:solidFill>
              <a:latin typeface="+mn-lt"/>
            </a:endParaRPr>
          </a:p>
          <a:p>
            <a:pPr marL="457200" indent="-457200">
              <a:lnSpc>
                <a:spcPct val="114000"/>
              </a:lnSpc>
              <a:spcBef>
                <a:spcPts val="0"/>
              </a:spcBef>
              <a:spcAft>
                <a:spcPts val="0"/>
              </a:spcAft>
              <a:buFont typeface="+mj-lt"/>
              <a:buAutoNum type="arabicPeriod"/>
            </a:pPr>
            <a:endParaRPr lang="en-US" sz="2000" b="1" i="1" dirty="0">
              <a:solidFill>
                <a:schemeClr val="tx1">
                  <a:lumMod val="65000"/>
                  <a:lumOff val="35000"/>
                </a:schemeClr>
              </a:solidFill>
              <a:latin typeface="+mn-lt"/>
            </a:endParaRPr>
          </a:p>
        </p:txBody>
      </p:sp>
      <p:pic>
        <p:nvPicPr>
          <p:cNvPr id="17" name="Picture 16">
            <a:extLst>
              <a:ext uri="{FF2B5EF4-FFF2-40B4-BE49-F238E27FC236}">
                <a16:creationId xmlns:a16="http://schemas.microsoft.com/office/drawing/2014/main" id="{8C1EF424-FAC3-48EB-B181-9799C5390225}"/>
              </a:ext>
            </a:extLst>
          </p:cNvPr>
          <p:cNvPicPr>
            <a:picLocks noChangeAspect="1"/>
          </p:cNvPicPr>
          <p:nvPr/>
        </p:nvPicPr>
        <p:blipFill>
          <a:blip r:embed="rId4"/>
          <a:stretch>
            <a:fillRect/>
          </a:stretch>
        </p:blipFill>
        <p:spPr>
          <a:xfrm>
            <a:off x="7121493" y="3657600"/>
            <a:ext cx="1993412" cy="2568327"/>
          </a:xfrm>
          <a:prstGeom prst="rect">
            <a:avLst/>
          </a:prstGeom>
        </p:spPr>
      </p:pic>
    </p:spTree>
    <p:extLst>
      <p:ext uri="{BB962C8B-B14F-4D97-AF65-F5344CB8AC3E}">
        <p14:creationId xmlns:p14="http://schemas.microsoft.com/office/powerpoint/2010/main" val="273515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b="0" dirty="0">
                <a:solidFill>
                  <a:srgbClr val="00338D"/>
                </a:solidFill>
              </a:rPr>
              <a:t>Project Idea # 1</a:t>
            </a:r>
          </a:p>
        </p:txBody>
      </p:sp>
      <p:sp>
        <p:nvSpPr>
          <p:cNvPr id="4" name="TextBox 3"/>
          <p:cNvSpPr txBox="1"/>
          <p:nvPr/>
        </p:nvSpPr>
        <p:spPr>
          <a:xfrm>
            <a:off x="1298951" y="1348725"/>
            <a:ext cx="6549887" cy="413896"/>
          </a:xfrm>
          <a:prstGeom prst="rect">
            <a:avLst/>
          </a:prstGeom>
          <a:noFill/>
        </p:spPr>
        <p:txBody>
          <a:bodyPr wrap="square" rtlCol="0">
            <a:spAutoFit/>
          </a:bodyPr>
          <a:lstStyle/>
          <a:p>
            <a:pPr>
              <a:lnSpc>
                <a:spcPct val="114000"/>
              </a:lnSpc>
              <a:spcBef>
                <a:spcPts val="0"/>
              </a:spcBef>
              <a:spcAft>
                <a:spcPts val="0"/>
              </a:spcAft>
            </a:pPr>
            <a:r>
              <a:rPr lang="en-US" sz="2000" b="1" i="1" dirty="0">
                <a:solidFill>
                  <a:schemeClr val="tx1">
                    <a:lumMod val="65000"/>
                    <a:lumOff val="35000"/>
                  </a:schemeClr>
                </a:solidFill>
                <a:latin typeface="+mn-lt"/>
              </a:rPr>
              <a:t>Title of Idea #1</a:t>
            </a:r>
          </a:p>
        </p:txBody>
      </p:sp>
      <p:sp>
        <p:nvSpPr>
          <p:cNvPr id="5" name="TextBox 4">
            <a:extLst>
              <a:ext uri="{FF2B5EF4-FFF2-40B4-BE49-F238E27FC236}">
                <a16:creationId xmlns:a16="http://schemas.microsoft.com/office/drawing/2014/main" id="{25200A5B-2632-418A-857D-EF8FB1ED1FBA}"/>
              </a:ext>
            </a:extLst>
          </p:cNvPr>
          <p:cNvSpPr txBox="1"/>
          <p:nvPr/>
        </p:nvSpPr>
        <p:spPr>
          <a:xfrm>
            <a:off x="5791200" y="5791200"/>
            <a:ext cx="3197087" cy="413896"/>
          </a:xfrm>
          <a:prstGeom prst="rect">
            <a:avLst/>
          </a:prstGeom>
          <a:noFill/>
        </p:spPr>
        <p:txBody>
          <a:bodyPr wrap="square" rtlCol="0">
            <a:spAutoFit/>
          </a:bodyPr>
          <a:lstStyle/>
          <a:p>
            <a:pPr algn="r">
              <a:lnSpc>
                <a:spcPct val="114000"/>
              </a:lnSpc>
              <a:spcBef>
                <a:spcPts val="0"/>
              </a:spcBef>
              <a:spcAft>
                <a:spcPts val="0"/>
              </a:spcAft>
            </a:pPr>
            <a:r>
              <a:rPr lang="en-US" sz="2000" b="1" i="1" dirty="0">
                <a:solidFill>
                  <a:schemeClr val="tx1">
                    <a:lumMod val="65000"/>
                    <a:lumOff val="35000"/>
                  </a:schemeClr>
                </a:solidFill>
                <a:latin typeface="+mn-lt"/>
              </a:rPr>
              <a:t>Sponsor – _________</a:t>
            </a:r>
          </a:p>
        </p:txBody>
      </p:sp>
      <p:pic>
        <p:nvPicPr>
          <p:cNvPr id="2" name="Picture 1">
            <a:extLst>
              <a:ext uri="{FF2B5EF4-FFF2-40B4-BE49-F238E27FC236}">
                <a16:creationId xmlns:a16="http://schemas.microsoft.com/office/drawing/2014/main" id="{07F7B21C-7968-4C94-93F7-9D4BB3FD1AB4}"/>
              </a:ext>
            </a:extLst>
          </p:cNvPr>
          <p:cNvPicPr>
            <a:picLocks noChangeAspect="1"/>
          </p:cNvPicPr>
          <p:nvPr/>
        </p:nvPicPr>
        <p:blipFill rotWithShape="1">
          <a:blip r:embed="rId3"/>
          <a:srcRect l="4302" r="5377"/>
          <a:stretch/>
        </p:blipFill>
        <p:spPr>
          <a:xfrm>
            <a:off x="226939" y="990600"/>
            <a:ext cx="1043451" cy="1645920"/>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6AE93B90-E732-46FA-B377-A2D9C0C3E342}"/>
              </a:ext>
            </a:extLst>
          </p:cNvPr>
          <p:cNvSpPr txBox="1"/>
          <p:nvPr/>
        </p:nvSpPr>
        <p:spPr>
          <a:xfrm>
            <a:off x="1447800" y="1813560"/>
            <a:ext cx="3489545" cy="553998"/>
          </a:xfrm>
          <a:prstGeom prst="rect">
            <a:avLst/>
          </a:prstGeom>
          <a:noFill/>
        </p:spPr>
        <p:txBody>
          <a:bodyPr wrap="none" rtlCol="0">
            <a:spAutoFit/>
          </a:bodyPr>
          <a:lstStyle/>
          <a:p>
            <a:r>
              <a:rPr lang="en-CA" sz="3000" dirty="0"/>
              <a:t>Kick off by Sponsor</a:t>
            </a:r>
          </a:p>
        </p:txBody>
      </p:sp>
      <p:sp>
        <p:nvSpPr>
          <p:cNvPr id="8" name="TextBox 7">
            <a:extLst>
              <a:ext uri="{FF2B5EF4-FFF2-40B4-BE49-F238E27FC236}">
                <a16:creationId xmlns:a16="http://schemas.microsoft.com/office/drawing/2014/main" id="{55739F6C-A08B-486C-994F-8F49E6ED470E}"/>
              </a:ext>
            </a:extLst>
          </p:cNvPr>
          <p:cNvSpPr txBox="1"/>
          <p:nvPr/>
        </p:nvSpPr>
        <p:spPr>
          <a:xfrm>
            <a:off x="13855" y="2865120"/>
            <a:ext cx="3969356" cy="553998"/>
          </a:xfrm>
          <a:prstGeom prst="rect">
            <a:avLst/>
          </a:prstGeom>
          <a:noFill/>
        </p:spPr>
        <p:txBody>
          <a:bodyPr wrap="none" rtlCol="0">
            <a:spAutoFit/>
          </a:bodyPr>
          <a:lstStyle/>
          <a:p>
            <a:r>
              <a:rPr lang="en-CA" sz="3000" dirty="0"/>
              <a:t>“ What if ” statements</a:t>
            </a:r>
          </a:p>
        </p:txBody>
      </p:sp>
      <p:sp>
        <p:nvSpPr>
          <p:cNvPr id="9" name="TextBox 8">
            <a:extLst>
              <a:ext uri="{FF2B5EF4-FFF2-40B4-BE49-F238E27FC236}">
                <a16:creationId xmlns:a16="http://schemas.microsoft.com/office/drawing/2014/main" id="{692156E7-4737-48D3-8120-A1D173A20DCE}"/>
              </a:ext>
            </a:extLst>
          </p:cNvPr>
          <p:cNvSpPr txBox="1"/>
          <p:nvPr/>
        </p:nvSpPr>
        <p:spPr>
          <a:xfrm>
            <a:off x="54204" y="4373810"/>
            <a:ext cx="2040943" cy="553998"/>
          </a:xfrm>
          <a:prstGeom prst="rect">
            <a:avLst/>
          </a:prstGeom>
          <a:noFill/>
        </p:spPr>
        <p:txBody>
          <a:bodyPr wrap="none" rtlCol="0">
            <a:spAutoFit/>
          </a:bodyPr>
          <a:lstStyle/>
          <a:p>
            <a:r>
              <a:rPr lang="en-CA" sz="3000" dirty="0"/>
              <a:t>Discussion</a:t>
            </a:r>
          </a:p>
        </p:txBody>
      </p:sp>
      <p:sp>
        <p:nvSpPr>
          <p:cNvPr id="10" name="TextBox 9">
            <a:extLst>
              <a:ext uri="{FF2B5EF4-FFF2-40B4-BE49-F238E27FC236}">
                <a16:creationId xmlns:a16="http://schemas.microsoft.com/office/drawing/2014/main" id="{18BCE524-5422-4519-BA15-ADB270670ED9}"/>
              </a:ext>
            </a:extLst>
          </p:cNvPr>
          <p:cNvSpPr txBox="1"/>
          <p:nvPr/>
        </p:nvSpPr>
        <p:spPr>
          <a:xfrm>
            <a:off x="1467484" y="2318157"/>
            <a:ext cx="3299301" cy="307777"/>
          </a:xfrm>
          <a:prstGeom prst="rect">
            <a:avLst/>
          </a:prstGeom>
          <a:noFill/>
        </p:spPr>
        <p:txBody>
          <a:bodyPr wrap="none" rtlCol="0">
            <a:spAutoFit/>
          </a:bodyPr>
          <a:lstStyle/>
          <a:p>
            <a:r>
              <a:rPr lang="en-CA" sz="1400" dirty="0"/>
              <a:t>Short Description of Sponsors thoughts</a:t>
            </a:r>
          </a:p>
        </p:txBody>
      </p:sp>
      <p:sp>
        <p:nvSpPr>
          <p:cNvPr id="11" name="TextBox 10">
            <a:extLst>
              <a:ext uri="{FF2B5EF4-FFF2-40B4-BE49-F238E27FC236}">
                <a16:creationId xmlns:a16="http://schemas.microsoft.com/office/drawing/2014/main" id="{CF1EFDE7-45A7-447E-B4EF-A802E2CC8A94}"/>
              </a:ext>
            </a:extLst>
          </p:cNvPr>
          <p:cNvSpPr txBox="1"/>
          <p:nvPr/>
        </p:nvSpPr>
        <p:spPr>
          <a:xfrm>
            <a:off x="275077" y="3388930"/>
            <a:ext cx="413896" cy="523220"/>
          </a:xfrm>
          <a:prstGeom prst="rect">
            <a:avLst/>
          </a:prstGeom>
          <a:noFill/>
        </p:spPr>
        <p:txBody>
          <a:bodyPr wrap="none" rtlCol="0">
            <a:spAutoFit/>
          </a:bodyPr>
          <a:lstStyle/>
          <a:p>
            <a:r>
              <a:rPr lang="en-CA" sz="1400" dirty="0"/>
              <a:t>… </a:t>
            </a:r>
          </a:p>
          <a:p>
            <a:r>
              <a:rPr lang="en-CA" sz="1400" dirty="0"/>
              <a:t>… </a:t>
            </a:r>
          </a:p>
        </p:txBody>
      </p:sp>
      <p:sp>
        <p:nvSpPr>
          <p:cNvPr id="12" name="TextBox 11">
            <a:extLst>
              <a:ext uri="{FF2B5EF4-FFF2-40B4-BE49-F238E27FC236}">
                <a16:creationId xmlns:a16="http://schemas.microsoft.com/office/drawing/2014/main" id="{218234D4-1DFC-488F-AB3F-26584FD3A79C}"/>
              </a:ext>
            </a:extLst>
          </p:cNvPr>
          <p:cNvSpPr txBox="1"/>
          <p:nvPr/>
        </p:nvSpPr>
        <p:spPr>
          <a:xfrm>
            <a:off x="66894" y="4927808"/>
            <a:ext cx="284052" cy="307777"/>
          </a:xfrm>
          <a:prstGeom prst="rect">
            <a:avLst/>
          </a:prstGeom>
          <a:noFill/>
        </p:spPr>
        <p:txBody>
          <a:bodyPr wrap="none" rtlCol="0">
            <a:spAutoFit/>
          </a:bodyPr>
          <a:lstStyle/>
          <a:p>
            <a:r>
              <a:rPr lang="en-CA" sz="1400" dirty="0"/>
              <a:t>! </a:t>
            </a:r>
          </a:p>
        </p:txBody>
      </p:sp>
      <p:sp>
        <p:nvSpPr>
          <p:cNvPr id="15" name="TextBox 14">
            <a:extLst>
              <a:ext uri="{FF2B5EF4-FFF2-40B4-BE49-F238E27FC236}">
                <a16:creationId xmlns:a16="http://schemas.microsoft.com/office/drawing/2014/main" id="{401CE5E2-4065-4B47-A9A3-DC7C82C369F8}"/>
              </a:ext>
            </a:extLst>
          </p:cNvPr>
          <p:cNvSpPr txBox="1"/>
          <p:nvPr/>
        </p:nvSpPr>
        <p:spPr>
          <a:xfrm>
            <a:off x="3397923" y="3407204"/>
            <a:ext cx="364202" cy="523220"/>
          </a:xfrm>
          <a:prstGeom prst="rect">
            <a:avLst/>
          </a:prstGeom>
          <a:noFill/>
        </p:spPr>
        <p:txBody>
          <a:bodyPr wrap="none" rtlCol="0">
            <a:spAutoFit/>
          </a:bodyPr>
          <a:lstStyle/>
          <a:p>
            <a:r>
              <a:rPr lang="en-CA" sz="1400" dirty="0"/>
              <a:t>…</a:t>
            </a:r>
          </a:p>
          <a:p>
            <a:endParaRPr lang="en-CA" sz="1400" dirty="0"/>
          </a:p>
        </p:txBody>
      </p:sp>
      <p:sp>
        <p:nvSpPr>
          <p:cNvPr id="16" name="TextBox 15">
            <a:extLst>
              <a:ext uri="{FF2B5EF4-FFF2-40B4-BE49-F238E27FC236}">
                <a16:creationId xmlns:a16="http://schemas.microsoft.com/office/drawing/2014/main" id="{EEC85DD8-4706-4BB6-85D5-5E99CA4EA567}"/>
              </a:ext>
            </a:extLst>
          </p:cNvPr>
          <p:cNvSpPr txBox="1"/>
          <p:nvPr/>
        </p:nvSpPr>
        <p:spPr>
          <a:xfrm>
            <a:off x="5771704" y="3434913"/>
            <a:ext cx="364202" cy="307777"/>
          </a:xfrm>
          <a:prstGeom prst="rect">
            <a:avLst/>
          </a:prstGeom>
          <a:noFill/>
        </p:spPr>
        <p:txBody>
          <a:bodyPr wrap="none" rtlCol="0">
            <a:spAutoFit/>
          </a:bodyPr>
          <a:lstStyle/>
          <a:p>
            <a:r>
              <a:rPr lang="en-CA" sz="1400" dirty="0"/>
              <a:t>…</a:t>
            </a:r>
          </a:p>
        </p:txBody>
      </p:sp>
      <p:sp>
        <p:nvSpPr>
          <p:cNvPr id="17" name="TextBox 16">
            <a:extLst>
              <a:ext uri="{FF2B5EF4-FFF2-40B4-BE49-F238E27FC236}">
                <a16:creationId xmlns:a16="http://schemas.microsoft.com/office/drawing/2014/main" id="{7C6AE4A6-727B-4A95-9ACF-7D4B5C8A153C}"/>
              </a:ext>
            </a:extLst>
          </p:cNvPr>
          <p:cNvSpPr txBox="1"/>
          <p:nvPr/>
        </p:nvSpPr>
        <p:spPr>
          <a:xfrm>
            <a:off x="4054914" y="4811143"/>
            <a:ext cx="234360" cy="307777"/>
          </a:xfrm>
          <a:prstGeom prst="rect">
            <a:avLst/>
          </a:prstGeom>
          <a:noFill/>
        </p:spPr>
        <p:txBody>
          <a:bodyPr wrap="none" rtlCol="0">
            <a:spAutoFit/>
          </a:bodyPr>
          <a:lstStyle/>
          <a:p>
            <a:r>
              <a:rPr lang="en-CA" sz="1400" dirty="0"/>
              <a:t>!</a:t>
            </a:r>
          </a:p>
        </p:txBody>
      </p:sp>
      <p:pic>
        <p:nvPicPr>
          <p:cNvPr id="20" name="Picture 19">
            <a:extLst>
              <a:ext uri="{FF2B5EF4-FFF2-40B4-BE49-F238E27FC236}">
                <a16:creationId xmlns:a16="http://schemas.microsoft.com/office/drawing/2014/main" id="{F87B6482-AED7-F9DA-D74D-6BE0AD926D7E}"/>
              </a:ext>
            </a:extLst>
          </p:cNvPr>
          <p:cNvPicPr>
            <a:picLocks noChangeAspect="1"/>
          </p:cNvPicPr>
          <p:nvPr/>
        </p:nvPicPr>
        <p:blipFill>
          <a:blip r:embed="rId4"/>
          <a:stretch>
            <a:fillRect/>
          </a:stretch>
        </p:blipFill>
        <p:spPr>
          <a:xfrm>
            <a:off x="6627126" y="1144083"/>
            <a:ext cx="2435846" cy="1497594"/>
          </a:xfrm>
          <a:prstGeom prst="rect">
            <a:avLst/>
          </a:prstGeom>
        </p:spPr>
      </p:pic>
      <p:sp>
        <p:nvSpPr>
          <p:cNvPr id="21" name="TextBox 20">
            <a:extLst>
              <a:ext uri="{FF2B5EF4-FFF2-40B4-BE49-F238E27FC236}">
                <a16:creationId xmlns:a16="http://schemas.microsoft.com/office/drawing/2014/main" id="{231E0AAA-0609-DEF7-1F5E-1FEBF42FC85A}"/>
              </a:ext>
            </a:extLst>
          </p:cNvPr>
          <p:cNvSpPr txBox="1"/>
          <p:nvPr/>
        </p:nvSpPr>
        <p:spPr>
          <a:xfrm>
            <a:off x="7046843" y="2692430"/>
            <a:ext cx="1866217" cy="523220"/>
          </a:xfrm>
          <a:prstGeom prst="rect">
            <a:avLst/>
          </a:prstGeom>
          <a:noFill/>
        </p:spPr>
        <p:txBody>
          <a:bodyPr wrap="none" rtlCol="0">
            <a:spAutoFit/>
          </a:bodyPr>
          <a:lstStyle/>
          <a:p>
            <a:r>
              <a:rPr lang="en-CA" sz="1400" dirty="0"/>
              <a:t>Insert Graphic which </a:t>
            </a:r>
          </a:p>
          <a:p>
            <a:r>
              <a:rPr lang="en-CA" sz="1400" dirty="0"/>
              <a:t>represent the Idea</a:t>
            </a:r>
          </a:p>
        </p:txBody>
      </p:sp>
    </p:spTree>
    <p:extLst>
      <p:ext uri="{BB962C8B-B14F-4D97-AF65-F5344CB8AC3E}">
        <p14:creationId xmlns:p14="http://schemas.microsoft.com/office/powerpoint/2010/main" val="139707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b="0" dirty="0">
                <a:solidFill>
                  <a:srgbClr val="00338D"/>
                </a:solidFill>
              </a:rPr>
              <a:t>Project Idea # 2</a:t>
            </a:r>
          </a:p>
        </p:txBody>
      </p:sp>
      <p:sp>
        <p:nvSpPr>
          <p:cNvPr id="4" name="TextBox 3"/>
          <p:cNvSpPr txBox="1"/>
          <p:nvPr/>
        </p:nvSpPr>
        <p:spPr>
          <a:xfrm>
            <a:off x="1298951" y="1348725"/>
            <a:ext cx="6549887" cy="413896"/>
          </a:xfrm>
          <a:prstGeom prst="rect">
            <a:avLst/>
          </a:prstGeom>
          <a:noFill/>
        </p:spPr>
        <p:txBody>
          <a:bodyPr wrap="square" rtlCol="0">
            <a:spAutoFit/>
          </a:bodyPr>
          <a:lstStyle/>
          <a:p>
            <a:pPr>
              <a:lnSpc>
                <a:spcPct val="114000"/>
              </a:lnSpc>
              <a:spcBef>
                <a:spcPts val="0"/>
              </a:spcBef>
              <a:spcAft>
                <a:spcPts val="0"/>
              </a:spcAft>
            </a:pPr>
            <a:r>
              <a:rPr lang="en-US" sz="2000" b="1" i="1" dirty="0">
                <a:solidFill>
                  <a:schemeClr val="tx1">
                    <a:lumMod val="65000"/>
                    <a:lumOff val="35000"/>
                  </a:schemeClr>
                </a:solidFill>
                <a:latin typeface="+mn-lt"/>
              </a:rPr>
              <a:t>Title of Idea #2</a:t>
            </a:r>
          </a:p>
        </p:txBody>
      </p:sp>
      <p:sp>
        <p:nvSpPr>
          <p:cNvPr id="5" name="TextBox 4">
            <a:extLst>
              <a:ext uri="{FF2B5EF4-FFF2-40B4-BE49-F238E27FC236}">
                <a16:creationId xmlns:a16="http://schemas.microsoft.com/office/drawing/2014/main" id="{25200A5B-2632-418A-857D-EF8FB1ED1FBA}"/>
              </a:ext>
            </a:extLst>
          </p:cNvPr>
          <p:cNvSpPr txBox="1"/>
          <p:nvPr/>
        </p:nvSpPr>
        <p:spPr>
          <a:xfrm>
            <a:off x="5791200" y="5791200"/>
            <a:ext cx="3197087" cy="413896"/>
          </a:xfrm>
          <a:prstGeom prst="rect">
            <a:avLst/>
          </a:prstGeom>
          <a:noFill/>
        </p:spPr>
        <p:txBody>
          <a:bodyPr wrap="square" rtlCol="0">
            <a:spAutoFit/>
          </a:bodyPr>
          <a:lstStyle/>
          <a:p>
            <a:pPr algn="r">
              <a:lnSpc>
                <a:spcPct val="114000"/>
              </a:lnSpc>
              <a:spcBef>
                <a:spcPts val="0"/>
              </a:spcBef>
              <a:spcAft>
                <a:spcPts val="0"/>
              </a:spcAft>
            </a:pPr>
            <a:r>
              <a:rPr lang="en-US" sz="2000" b="1" i="1" dirty="0">
                <a:solidFill>
                  <a:schemeClr val="tx1">
                    <a:lumMod val="65000"/>
                    <a:lumOff val="35000"/>
                  </a:schemeClr>
                </a:solidFill>
                <a:latin typeface="+mn-lt"/>
              </a:rPr>
              <a:t>Sponsor – _________</a:t>
            </a:r>
          </a:p>
        </p:txBody>
      </p:sp>
      <p:pic>
        <p:nvPicPr>
          <p:cNvPr id="2" name="Picture 1">
            <a:extLst>
              <a:ext uri="{FF2B5EF4-FFF2-40B4-BE49-F238E27FC236}">
                <a16:creationId xmlns:a16="http://schemas.microsoft.com/office/drawing/2014/main" id="{07F7B21C-7968-4C94-93F7-9D4BB3FD1AB4}"/>
              </a:ext>
            </a:extLst>
          </p:cNvPr>
          <p:cNvPicPr>
            <a:picLocks noChangeAspect="1"/>
          </p:cNvPicPr>
          <p:nvPr/>
        </p:nvPicPr>
        <p:blipFill rotWithShape="1">
          <a:blip r:embed="rId3"/>
          <a:srcRect l="4302" r="5377"/>
          <a:stretch/>
        </p:blipFill>
        <p:spPr>
          <a:xfrm>
            <a:off x="226939" y="990600"/>
            <a:ext cx="1043451" cy="1645920"/>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6AE93B90-E732-46FA-B377-A2D9C0C3E342}"/>
              </a:ext>
            </a:extLst>
          </p:cNvPr>
          <p:cNvSpPr txBox="1"/>
          <p:nvPr/>
        </p:nvSpPr>
        <p:spPr>
          <a:xfrm>
            <a:off x="1447800" y="1813560"/>
            <a:ext cx="3489545" cy="553998"/>
          </a:xfrm>
          <a:prstGeom prst="rect">
            <a:avLst/>
          </a:prstGeom>
          <a:noFill/>
        </p:spPr>
        <p:txBody>
          <a:bodyPr wrap="none" rtlCol="0">
            <a:spAutoFit/>
          </a:bodyPr>
          <a:lstStyle/>
          <a:p>
            <a:r>
              <a:rPr lang="en-CA" sz="3000" dirty="0"/>
              <a:t>Kick off by Sponsor</a:t>
            </a:r>
          </a:p>
        </p:txBody>
      </p:sp>
      <p:sp>
        <p:nvSpPr>
          <p:cNvPr id="8" name="TextBox 7">
            <a:extLst>
              <a:ext uri="{FF2B5EF4-FFF2-40B4-BE49-F238E27FC236}">
                <a16:creationId xmlns:a16="http://schemas.microsoft.com/office/drawing/2014/main" id="{55739F6C-A08B-486C-994F-8F49E6ED470E}"/>
              </a:ext>
            </a:extLst>
          </p:cNvPr>
          <p:cNvSpPr txBox="1"/>
          <p:nvPr/>
        </p:nvSpPr>
        <p:spPr>
          <a:xfrm>
            <a:off x="13855" y="2865120"/>
            <a:ext cx="3969356" cy="553998"/>
          </a:xfrm>
          <a:prstGeom prst="rect">
            <a:avLst/>
          </a:prstGeom>
          <a:noFill/>
        </p:spPr>
        <p:txBody>
          <a:bodyPr wrap="none" rtlCol="0">
            <a:spAutoFit/>
          </a:bodyPr>
          <a:lstStyle/>
          <a:p>
            <a:r>
              <a:rPr lang="en-CA" sz="3000" dirty="0"/>
              <a:t>“ What if ” statements</a:t>
            </a:r>
          </a:p>
        </p:txBody>
      </p:sp>
      <p:sp>
        <p:nvSpPr>
          <p:cNvPr id="9" name="TextBox 8">
            <a:extLst>
              <a:ext uri="{FF2B5EF4-FFF2-40B4-BE49-F238E27FC236}">
                <a16:creationId xmlns:a16="http://schemas.microsoft.com/office/drawing/2014/main" id="{692156E7-4737-48D3-8120-A1D173A20DCE}"/>
              </a:ext>
            </a:extLst>
          </p:cNvPr>
          <p:cNvSpPr txBox="1"/>
          <p:nvPr/>
        </p:nvSpPr>
        <p:spPr>
          <a:xfrm>
            <a:off x="54204" y="4373810"/>
            <a:ext cx="2040943" cy="553998"/>
          </a:xfrm>
          <a:prstGeom prst="rect">
            <a:avLst/>
          </a:prstGeom>
          <a:noFill/>
        </p:spPr>
        <p:txBody>
          <a:bodyPr wrap="none" rtlCol="0">
            <a:spAutoFit/>
          </a:bodyPr>
          <a:lstStyle/>
          <a:p>
            <a:r>
              <a:rPr lang="en-CA" sz="3000" dirty="0"/>
              <a:t>Discussion</a:t>
            </a:r>
          </a:p>
        </p:txBody>
      </p:sp>
      <p:sp>
        <p:nvSpPr>
          <p:cNvPr id="10" name="TextBox 9">
            <a:extLst>
              <a:ext uri="{FF2B5EF4-FFF2-40B4-BE49-F238E27FC236}">
                <a16:creationId xmlns:a16="http://schemas.microsoft.com/office/drawing/2014/main" id="{18BCE524-5422-4519-BA15-ADB270670ED9}"/>
              </a:ext>
            </a:extLst>
          </p:cNvPr>
          <p:cNvSpPr txBox="1"/>
          <p:nvPr/>
        </p:nvSpPr>
        <p:spPr>
          <a:xfrm>
            <a:off x="1467484" y="2318157"/>
            <a:ext cx="3299301" cy="307777"/>
          </a:xfrm>
          <a:prstGeom prst="rect">
            <a:avLst/>
          </a:prstGeom>
          <a:noFill/>
        </p:spPr>
        <p:txBody>
          <a:bodyPr wrap="none" rtlCol="0">
            <a:spAutoFit/>
          </a:bodyPr>
          <a:lstStyle/>
          <a:p>
            <a:r>
              <a:rPr lang="en-CA" sz="1400" dirty="0"/>
              <a:t>Short Description of Sponsors thoughts</a:t>
            </a:r>
          </a:p>
        </p:txBody>
      </p:sp>
      <p:sp>
        <p:nvSpPr>
          <p:cNvPr id="11" name="TextBox 10">
            <a:extLst>
              <a:ext uri="{FF2B5EF4-FFF2-40B4-BE49-F238E27FC236}">
                <a16:creationId xmlns:a16="http://schemas.microsoft.com/office/drawing/2014/main" id="{CF1EFDE7-45A7-447E-B4EF-A802E2CC8A94}"/>
              </a:ext>
            </a:extLst>
          </p:cNvPr>
          <p:cNvSpPr txBox="1"/>
          <p:nvPr/>
        </p:nvSpPr>
        <p:spPr>
          <a:xfrm>
            <a:off x="275077" y="3388930"/>
            <a:ext cx="413896" cy="523220"/>
          </a:xfrm>
          <a:prstGeom prst="rect">
            <a:avLst/>
          </a:prstGeom>
          <a:noFill/>
        </p:spPr>
        <p:txBody>
          <a:bodyPr wrap="none" rtlCol="0">
            <a:spAutoFit/>
          </a:bodyPr>
          <a:lstStyle/>
          <a:p>
            <a:r>
              <a:rPr lang="en-CA" sz="1400" dirty="0"/>
              <a:t>… </a:t>
            </a:r>
          </a:p>
          <a:p>
            <a:r>
              <a:rPr lang="en-CA" sz="1400" dirty="0"/>
              <a:t>… </a:t>
            </a:r>
          </a:p>
        </p:txBody>
      </p:sp>
      <p:sp>
        <p:nvSpPr>
          <p:cNvPr id="12" name="TextBox 11">
            <a:extLst>
              <a:ext uri="{FF2B5EF4-FFF2-40B4-BE49-F238E27FC236}">
                <a16:creationId xmlns:a16="http://schemas.microsoft.com/office/drawing/2014/main" id="{218234D4-1DFC-488F-AB3F-26584FD3A79C}"/>
              </a:ext>
            </a:extLst>
          </p:cNvPr>
          <p:cNvSpPr txBox="1"/>
          <p:nvPr/>
        </p:nvSpPr>
        <p:spPr>
          <a:xfrm>
            <a:off x="66894" y="4927808"/>
            <a:ext cx="284052" cy="307777"/>
          </a:xfrm>
          <a:prstGeom prst="rect">
            <a:avLst/>
          </a:prstGeom>
          <a:noFill/>
        </p:spPr>
        <p:txBody>
          <a:bodyPr wrap="none" rtlCol="0">
            <a:spAutoFit/>
          </a:bodyPr>
          <a:lstStyle/>
          <a:p>
            <a:r>
              <a:rPr lang="en-CA" sz="1400" dirty="0"/>
              <a:t>! </a:t>
            </a:r>
          </a:p>
        </p:txBody>
      </p:sp>
      <p:sp>
        <p:nvSpPr>
          <p:cNvPr id="15" name="TextBox 14">
            <a:extLst>
              <a:ext uri="{FF2B5EF4-FFF2-40B4-BE49-F238E27FC236}">
                <a16:creationId xmlns:a16="http://schemas.microsoft.com/office/drawing/2014/main" id="{401CE5E2-4065-4B47-A9A3-DC7C82C369F8}"/>
              </a:ext>
            </a:extLst>
          </p:cNvPr>
          <p:cNvSpPr txBox="1"/>
          <p:nvPr/>
        </p:nvSpPr>
        <p:spPr>
          <a:xfrm>
            <a:off x="3397923" y="3407204"/>
            <a:ext cx="364202" cy="523220"/>
          </a:xfrm>
          <a:prstGeom prst="rect">
            <a:avLst/>
          </a:prstGeom>
          <a:noFill/>
        </p:spPr>
        <p:txBody>
          <a:bodyPr wrap="none" rtlCol="0">
            <a:spAutoFit/>
          </a:bodyPr>
          <a:lstStyle/>
          <a:p>
            <a:r>
              <a:rPr lang="en-CA" sz="1400" dirty="0"/>
              <a:t>…</a:t>
            </a:r>
          </a:p>
          <a:p>
            <a:endParaRPr lang="en-CA" sz="1400" dirty="0"/>
          </a:p>
        </p:txBody>
      </p:sp>
      <p:sp>
        <p:nvSpPr>
          <p:cNvPr id="16" name="TextBox 15">
            <a:extLst>
              <a:ext uri="{FF2B5EF4-FFF2-40B4-BE49-F238E27FC236}">
                <a16:creationId xmlns:a16="http://schemas.microsoft.com/office/drawing/2014/main" id="{EEC85DD8-4706-4BB6-85D5-5E99CA4EA567}"/>
              </a:ext>
            </a:extLst>
          </p:cNvPr>
          <p:cNvSpPr txBox="1"/>
          <p:nvPr/>
        </p:nvSpPr>
        <p:spPr>
          <a:xfrm>
            <a:off x="5771704" y="3434913"/>
            <a:ext cx="364202" cy="307777"/>
          </a:xfrm>
          <a:prstGeom prst="rect">
            <a:avLst/>
          </a:prstGeom>
          <a:noFill/>
        </p:spPr>
        <p:txBody>
          <a:bodyPr wrap="none" rtlCol="0">
            <a:spAutoFit/>
          </a:bodyPr>
          <a:lstStyle/>
          <a:p>
            <a:r>
              <a:rPr lang="en-CA" sz="1400" dirty="0"/>
              <a:t>…</a:t>
            </a:r>
          </a:p>
        </p:txBody>
      </p:sp>
      <p:sp>
        <p:nvSpPr>
          <p:cNvPr id="17" name="TextBox 16">
            <a:extLst>
              <a:ext uri="{FF2B5EF4-FFF2-40B4-BE49-F238E27FC236}">
                <a16:creationId xmlns:a16="http://schemas.microsoft.com/office/drawing/2014/main" id="{7C6AE4A6-727B-4A95-9ACF-7D4B5C8A153C}"/>
              </a:ext>
            </a:extLst>
          </p:cNvPr>
          <p:cNvSpPr txBox="1"/>
          <p:nvPr/>
        </p:nvSpPr>
        <p:spPr>
          <a:xfrm>
            <a:off x="4054914" y="4811143"/>
            <a:ext cx="234360" cy="307777"/>
          </a:xfrm>
          <a:prstGeom prst="rect">
            <a:avLst/>
          </a:prstGeom>
          <a:noFill/>
        </p:spPr>
        <p:txBody>
          <a:bodyPr wrap="none" rtlCol="0">
            <a:spAutoFit/>
          </a:bodyPr>
          <a:lstStyle/>
          <a:p>
            <a:r>
              <a:rPr lang="en-CA" sz="1400" dirty="0"/>
              <a:t>!</a:t>
            </a:r>
          </a:p>
        </p:txBody>
      </p:sp>
      <p:pic>
        <p:nvPicPr>
          <p:cNvPr id="20" name="Picture 19">
            <a:extLst>
              <a:ext uri="{FF2B5EF4-FFF2-40B4-BE49-F238E27FC236}">
                <a16:creationId xmlns:a16="http://schemas.microsoft.com/office/drawing/2014/main" id="{F87B6482-AED7-F9DA-D74D-6BE0AD926D7E}"/>
              </a:ext>
            </a:extLst>
          </p:cNvPr>
          <p:cNvPicPr>
            <a:picLocks noChangeAspect="1"/>
          </p:cNvPicPr>
          <p:nvPr/>
        </p:nvPicPr>
        <p:blipFill>
          <a:blip r:embed="rId4"/>
          <a:stretch>
            <a:fillRect/>
          </a:stretch>
        </p:blipFill>
        <p:spPr>
          <a:xfrm>
            <a:off x="6627126" y="1144083"/>
            <a:ext cx="2435846" cy="1497594"/>
          </a:xfrm>
          <a:prstGeom prst="rect">
            <a:avLst/>
          </a:prstGeom>
        </p:spPr>
      </p:pic>
      <p:sp>
        <p:nvSpPr>
          <p:cNvPr id="21" name="TextBox 20">
            <a:extLst>
              <a:ext uri="{FF2B5EF4-FFF2-40B4-BE49-F238E27FC236}">
                <a16:creationId xmlns:a16="http://schemas.microsoft.com/office/drawing/2014/main" id="{231E0AAA-0609-DEF7-1F5E-1FEBF42FC85A}"/>
              </a:ext>
            </a:extLst>
          </p:cNvPr>
          <p:cNvSpPr txBox="1"/>
          <p:nvPr/>
        </p:nvSpPr>
        <p:spPr>
          <a:xfrm>
            <a:off x="7046843" y="2692430"/>
            <a:ext cx="1866217" cy="523220"/>
          </a:xfrm>
          <a:prstGeom prst="rect">
            <a:avLst/>
          </a:prstGeom>
          <a:noFill/>
        </p:spPr>
        <p:txBody>
          <a:bodyPr wrap="none" rtlCol="0">
            <a:spAutoFit/>
          </a:bodyPr>
          <a:lstStyle/>
          <a:p>
            <a:r>
              <a:rPr lang="en-CA" sz="1400" dirty="0"/>
              <a:t>Insert Graphic which </a:t>
            </a:r>
          </a:p>
          <a:p>
            <a:r>
              <a:rPr lang="en-CA" sz="1400" dirty="0"/>
              <a:t>represent the Idea</a:t>
            </a:r>
          </a:p>
        </p:txBody>
      </p:sp>
    </p:spTree>
    <p:extLst>
      <p:ext uri="{BB962C8B-B14F-4D97-AF65-F5344CB8AC3E}">
        <p14:creationId xmlns:p14="http://schemas.microsoft.com/office/powerpoint/2010/main" val="26606093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b="0" dirty="0">
                <a:solidFill>
                  <a:srgbClr val="00338D"/>
                </a:solidFill>
              </a:rPr>
              <a:t>Project Idea # 3</a:t>
            </a:r>
          </a:p>
        </p:txBody>
      </p:sp>
      <p:sp>
        <p:nvSpPr>
          <p:cNvPr id="4" name="TextBox 3"/>
          <p:cNvSpPr txBox="1"/>
          <p:nvPr/>
        </p:nvSpPr>
        <p:spPr>
          <a:xfrm>
            <a:off x="1298951" y="1348725"/>
            <a:ext cx="6549887" cy="413896"/>
          </a:xfrm>
          <a:prstGeom prst="rect">
            <a:avLst/>
          </a:prstGeom>
          <a:noFill/>
        </p:spPr>
        <p:txBody>
          <a:bodyPr wrap="square" rtlCol="0">
            <a:spAutoFit/>
          </a:bodyPr>
          <a:lstStyle/>
          <a:p>
            <a:pPr>
              <a:lnSpc>
                <a:spcPct val="114000"/>
              </a:lnSpc>
              <a:spcBef>
                <a:spcPts val="0"/>
              </a:spcBef>
              <a:spcAft>
                <a:spcPts val="0"/>
              </a:spcAft>
            </a:pPr>
            <a:r>
              <a:rPr lang="en-US" sz="2000" b="1" i="1" dirty="0">
                <a:solidFill>
                  <a:schemeClr val="tx1">
                    <a:lumMod val="65000"/>
                    <a:lumOff val="35000"/>
                  </a:schemeClr>
                </a:solidFill>
                <a:latin typeface="+mn-lt"/>
              </a:rPr>
              <a:t>Title of Idea #3</a:t>
            </a:r>
          </a:p>
        </p:txBody>
      </p:sp>
      <p:sp>
        <p:nvSpPr>
          <p:cNvPr id="5" name="TextBox 4">
            <a:extLst>
              <a:ext uri="{FF2B5EF4-FFF2-40B4-BE49-F238E27FC236}">
                <a16:creationId xmlns:a16="http://schemas.microsoft.com/office/drawing/2014/main" id="{25200A5B-2632-418A-857D-EF8FB1ED1FBA}"/>
              </a:ext>
            </a:extLst>
          </p:cNvPr>
          <p:cNvSpPr txBox="1"/>
          <p:nvPr/>
        </p:nvSpPr>
        <p:spPr>
          <a:xfrm>
            <a:off x="5791200" y="5791200"/>
            <a:ext cx="3197087" cy="413896"/>
          </a:xfrm>
          <a:prstGeom prst="rect">
            <a:avLst/>
          </a:prstGeom>
          <a:noFill/>
        </p:spPr>
        <p:txBody>
          <a:bodyPr wrap="square" rtlCol="0">
            <a:spAutoFit/>
          </a:bodyPr>
          <a:lstStyle/>
          <a:p>
            <a:pPr algn="r">
              <a:lnSpc>
                <a:spcPct val="114000"/>
              </a:lnSpc>
              <a:spcBef>
                <a:spcPts val="0"/>
              </a:spcBef>
              <a:spcAft>
                <a:spcPts val="0"/>
              </a:spcAft>
            </a:pPr>
            <a:r>
              <a:rPr lang="en-US" sz="2000" b="1" i="1" dirty="0">
                <a:solidFill>
                  <a:schemeClr val="tx1">
                    <a:lumMod val="65000"/>
                    <a:lumOff val="35000"/>
                  </a:schemeClr>
                </a:solidFill>
                <a:latin typeface="+mn-lt"/>
              </a:rPr>
              <a:t>Sponsor – _________</a:t>
            </a:r>
          </a:p>
        </p:txBody>
      </p:sp>
      <p:pic>
        <p:nvPicPr>
          <p:cNvPr id="2" name="Picture 1">
            <a:extLst>
              <a:ext uri="{FF2B5EF4-FFF2-40B4-BE49-F238E27FC236}">
                <a16:creationId xmlns:a16="http://schemas.microsoft.com/office/drawing/2014/main" id="{07F7B21C-7968-4C94-93F7-9D4BB3FD1AB4}"/>
              </a:ext>
            </a:extLst>
          </p:cNvPr>
          <p:cNvPicPr>
            <a:picLocks noChangeAspect="1"/>
          </p:cNvPicPr>
          <p:nvPr/>
        </p:nvPicPr>
        <p:blipFill rotWithShape="1">
          <a:blip r:embed="rId3"/>
          <a:srcRect l="4302" r="5377"/>
          <a:stretch/>
        </p:blipFill>
        <p:spPr>
          <a:xfrm>
            <a:off x="226939" y="990600"/>
            <a:ext cx="1043451" cy="1645920"/>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6AE93B90-E732-46FA-B377-A2D9C0C3E342}"/>
              </a:ext>
            </a:extLst>
          </p:cNvPr>
          <p:cNvSpPr txBox="1"/>
          <p:nvPr/>
        </p:nvSpPr>
        <p:spPr>
          <a:xfrm>
            <a:off x="1447800" y="1813560"/>
            <a:ext cx="3489545" cy="553998"/>
          </a:xfrm>
          <a:prstGeom prst="rect">
            <a:avLst/>
          </a:prstGeom>
          <a:noFill/>
        </p:spPr>
        <p:txBody>
          <a:bodyPr wrap="none" rtlCol="0">
            <a:spAutoFit/>
          </a:bodyPr>
          <a:lstStyle/>
          <a:p>
            <a:r>
              <a:rPr lang="en-CA" sz="3000" dirty="0"/>
              <a:t>Kick off by Sponsor</a:t>
            </a:r>
          </a:p>
        </p:txBody>
      </p:sp>
      <p:sp>
        <p:nvSpPr>
          <p:cNvPr id="8" name="TextBox 7">
            <a:extLst>
              <a:ext uri="{FF2B5EF4-FFF2-40B4-BE49-F238E27FC236}">
                <a16:creationId xmlns:a16="http://schemas.microsoft.com/office/drawing/2014/main" id="{55739F6C-A08B-486C-994F-8F49E6ED470E}"/>
              </a:ext>
            </a:extLst>
          </p:cNvPr>
          <p:cNvSpPr txBox="1"/>
          <p:nvPr/>
        </p:nvSpPr>
        <p:spPr>
          <a:xfrm>
            <a:off x="13855" y="2865120"/>
            <a:ext cx="3969356" cy="553998"/>
          </a:xfrm>
          <a:prstGeom prst="rect">
            <a:avLst/>
          </a:prstGeom>
          <a:noFill/>
        </p:spPr>
        <p:txBody>
          <a:bodyPr wrap="none" rtlCol="0">
            <a:spAutoFit/>
          </a:bodyPr>
          <a:lstStyle/>
          <a:p>
            <a:r>
              <a:rPr lang="en-CA" sz="3000" dirty="0"/>
              <a:t>“ What if ” statements</a:t>
            </a:r>
          </a:p>
        </p:txBody>
      </p:sp>
      <p:sp>
        <p:nvSpPr>
          <p:cNvPr id="9" name="TextBox 8">
            <a:extLst>
              <a:ext uri="{FF2B5EF4-FFF2-40B4-BE49-F238E27FC236}">
                <a16:creationId xmlns:a16="http://schemas.microsoft.com/office/drawing/2014/main" id="{692156E7-4737-48D3-8120-A1D173A20DCE}"/>
              </a:ext>
            </a:extLst>
          </p:cNvPr>
          <p:cNvSpPr txBox="1"/>
          <p:nvPr/>
        </p:nvSpPr>
        <p:spPr>
          <a:xfrm>
            <a:off x="54204" y="4373810"/>
            <a:ext cx="2040943" cy="553998"/>
          </a:xfrm>
          <a:prstGeom prst="rect">
            <a:avLst/>
          </a:prstGeom>
          <a:noFill/>
        </p:spPr>
        <p:txBody>
          <a:bodyPr wrap="none" rtlCol="0">
            <a:spAutoFit/>
          </a:bodyPr>
          <a:lstStyle/>
          <a:p>
            <a:r>
              <a:rPr lang="en-CA" sz="3000" dirty="0"/>
              <a:t>Discussion</a:t>
            </a:r>
          </a:p>
        </p:txBody>
      </p:sp>
      <p:sp>
        <p:nvSpPr>
          <p:cNvPr id="10" name="TextBox 9">
            <a:extLst>
              <a:ext uri="{FF2B5EF4-FFF2-40B4-BE49-F238E27FC236}">
                <a16:creationId xmlns:a16="http://schemas.microsoft.com/office/drawing/2014/main" id="{18BCE524-5422-4519-BA15-ADB270670ED9}"/>
              </a:ext>
            </a:extLst>
          </p:cNvPr>
          <p:cNvSpPr txBox="1"/>
          <p:nvPr/>
        </p:nvSpPr>
        <p:spPr>
          <a:xfrm>
            <a:off x="1467484" y="2318157"/>
            <a:ext cx="3299301" cy="307777"/>
          </a:xfrm>
          <a:prstGeom prst="rect">
            <a:avLst/>
          </a:prstGeom>
          <a:noFill/>
        </p:spPr>
        <p:txBody>
          <a:bodyPr wrap="none" rtlCol="0">
            <a:spAutoFit/>
          </a:bodyPr>
          <a:lstStyle/>
          <a:p>
            <a:r>
              <a:rPr lang="en-CA" sz="1400" dirty="0"/>
              <a:t>Short Description of Sponsors thoughts</a:t>
            </a:r>
          </a:p>
        </p:txBody>
      </p:sp>
      <p:sp>
        <p:nvSpPr>
          <p:cNvPr id="11" name="TextBox 10">
            <a:extLst>
              <a:ext uri="{FF2B5EF4-FFF2-40B4-BE49-F238E27FC236}">
                <a16:creationId xmlns:a16="http://schemas.microsoft.com/office/drawing/2014/main" id="{CF1EFDE7-45A7-447E-B4EF-A802E2CC8A94}"/>
              </a:ext>
            </a:extLst>
          </p:cNvPr>
          <p:cNvSpPr txBox="1"/>
          <p:nvPr/>
        </p:nvSpPr>
        <p:spPr>
          <a:xfrm>
            <a:off x="275077" y="3388930"/>
            <a:ext cx="413896" cy="523220"/>
          </a:xfrm>
          <a:prstGeom prst="rect">
            <a:avLst/>
          </a:prstGeom>
          <a:noFill/>
        </p:spPr>
        <p:txBody>
          <a:bodyPr wrap="none" rtlCol="0">
            <a:spAutoFit/>
          </a:bodyPr>
          <a:lstStyle/>
          <a:p>
            <a:r>
              <a:rPr lang="en-CA" sz="1400" dirty="0"/>
              <a:t>… </a:t>
            </a:r>
          </a:p>
          <a:p>
            <a:r>
              <a:rPr lang="en-CA" sz="1400" dirty="0"/>
              <a:t>… </a:t>
            </a:r>
          </a:p>
        </p:txBody>
      </p:sp>
      <p:sp>
        <p:nvSpPr>
          <p:cNvPr id="12" name="TextBox 11">
            <a:extLst>
              <a:ext uri="{FF2B5EF4-FFF2-40B4-BE49-F238E27FC236}">
                <a16:creationId xmlns:a16="http://schemas.microsoft.com/office/drawing/2014/main" id="{218234D4-1DFC-488F-AB3F-26584FD3A79C}"/>
              </a:ext>
            </a:extLst>
          </p:cNvPr>
          <p:cNvSpPr txBox="1"/>
          <p:nvPr/>
        </p:nvSpPr>
        <p:spPr>
          <a:xfrm>
            <a:off x="66894" y="4927808"/>
            <a:ext cx="284052" cy="307777"/>
          </a:xfrm>
          <a:prstGeom prst="rect">
            <a:avLst/>
          </a:prstGeom>
          <a:noFill/>
        </p:spPr>
        <p:txBody>
          <a:bodyPr wrap="none" rtlCol="0">
            <a:spAutoFit/>
          </a:bodyPr>
          <a:lstStyle/>
          <a:p>
            <a:r>
              <a:rPr lang="en-CA" sz="1400" dirty="0"/>
              <a:t>! </a:t>
            </a:r>
          </a:p>
        </p:txBody>
      </p:sp>
      <p:sp>
        <p:nvSpPr>
          <p:cNvPr id="15" name="TextBox 14">
            <a:extLst>
              <a:ext uri="{FF2B5EF4-FFF2-40B4-BE49-F238E27FC236}">
                <a16:creationId xmlns:a16="http://schemas.microsoft.com/office/drawing/2014/main" id="{401CE5E2-4065-4B47-A9A3-DC7C82C369F8}"/>
              </a:ext>
            </a:extLst>
          </p:cNvPr>
          <p:cNvSpPr txBox="1"/>
          <p:nvPr/>
        </p:nvSpPr>
        <p:spPr>
          <a:xfrm>
            <a:off x="3397923" y="3407204"/>
            <a:ext cx="364202" cy="523220"/>
          </a:xfrm>
          <a:prstGeom prst="rect">
            <a:avLst/>
          </a:prstGeom>
          <a:noFill/>
        </p:spPr>
        <p:txBody>
          <a:bodyPr wrap="none" rtlCol="0">
            <a:spAutoFit/>
          </a:bodyPr>
          <a:lstStyle/>
          <a:p>
            <a:r>
              <a:rPr lang="en-CA" sz="1400" dirty="0"/>
              <a:t>…</a:t>
            </a:r>
          </a:p>
          <a:p>
            <a:endParaRPr lang="en-CA" sz="1400" dirty="0"/>
          </a:p>
        </p:txBody>
      </p:sp>
      <p:sp>
        <p:nvSpPr>
          <p:cNvPr id="16" name="TextBox 15">
            <a:extLst>
              <a:ext uri="{FF2B5EF4-FFF2-40B4-BE49-F238E27FC236}">
                <a16:creationId xmlns:a16="http://schemas.microsoft.com/office/drawing/2014/main" id="{EEC85DD8-4706-4BB6-85D5-5E99CA4EA567}"/>
              </a:ext>
            </a:extLst>
          </p:cNvPr>
          <p:cNvSpPr txBox="1"/>
          <p:nvPr/>
        </p:nvSpPr>
        <p:spPr>
          <a:xfrm>
            <a:off x="5771704" y="3434913"/>
            <a:ext cx="364202" cy="307777"/>
          </a:xfrm>
          <a:prstGeom prst="rect">
            <a:avLst/>
          </a:prstGeom>
          <a:noFill/>
        </p:spPr>
        <p:txBody>
          <a:bodyPr wrap="none" rtlCol="0">
            <a:spAutoFit/>
          </a:bodyPr>
          <a:lstStyle/>
          <a:p>
            <a:r>
              <a:rPr lang="en-CA" sz="1400" dirty="0"/>
              <a:t>…</a:t>
            </a:r>
          </a:p>
        </p:txBody>
      </p:sp>
      <p:sp>
        <p:nvSpPr>
          <p:cNvPr id="17" name="TextBox 16">
            <a:extLst>
              <a:ext uri="{FF2B5EF4-FFF2-40B4-BE49-F238E27FC236}">
                <a16:creationId xmlns:a16="http://schemas.microsoft.com/office/drawing/2014/main" id="{7C6AE4A6-727B-4A95-9ACF-7D4B5C8A153C}"/>
              </a:ext>
            </a:extLst>
          </p:cNvPr>
          <p:cNvSpPr txBox="1"/>
          <p:nvPr/>
        </p:nvSpPr>
        <p:spPr>
          <a:xfrm>
            <a:off x="4054914" y="4811143"/>
            <a:ext cx="234360" cy="307777"/>
          </a:xfrm>
          <a:prstGeom prst="rect">
            <a:avLst/>
          </a:prstGeom>
          <a:noFill/>
        </p:spPr>
        <p:txBody>
          <a:bodyPr wrap="none" rtlCol="0">
            <a:spAutoFit/>
          </a:bodyPr>
          <a:lstStyle/>
          <a:p>
            <a:r>
              <a:rPr lang="en-CA" sz="1400" dirty="0"/>
              <a:t>!</a:t>
            </a:r>
          </a:p>
        </p:txBody>
      </p:sp>
      <p:pic>
        <p:nvPicPr>
          <p:cNvPr id="20" name="Picture 19">
            <a:extLst>
              <a:ext uri="{FF2B5EF4-FFF2-40B4-BE49-F238E27FC236}">
                <a16:creationId xmlns:a16="http://schemas.microsoft.com/office/drawing/2014/main" id="{F87B6482-AED7-F9DA-D74D-6BE0AD926D7E}"/>
              </a:ext>
            </a:extLst>
          </p:cNvPr>
          <p:cNvPicPr>
            <a:picLocks noChangeAspect="1"/>
          </p:cNvPicPr>
          <p:nvPr/>
        </p:nvPicPr>
        <p:blipFill>
          <a:blip r:embed="rId4"/>
          <a:stretch>
            <a:fillRect/>
          </a:stretch>
        </p:blipFill>
        <p:spPr>
          <a:xfrm>
            <a:off x="6627126" y="1144083"/>
            <a:ext cx="2435846" cy="1497594"/>
          </a:xfrm>
          <a:prstGeom prst="rect">
            <a:avLst/>
          </a:prstGeom>
        </p:spPr>
      </p:pic>
      <p:sp>
        <p:nvSpPr>
          <p:cNvPr id="21" name="TextBox 20">
            <a:extLst>
              <a:ext uri="{FF2B5EF4-FFF2-40B4-BE49-F238E27FC236}">
                <a16:creationId xmlns:a16="http://schemas.microsoft.com/office/drawing/2014/main" id="{231E0AAA-0609-DEF7-1F5E-1FEBF42FC85A}"/>
              </a:ext>
            </a:extLst>
          </p:cNvPr>
          <p:cNvSpPr txBox="1"/>
          <p:nvPr/>
        </p:nvSpPr>
        <p:spPr>
          <a:xfrm>
            <a:off x="7046843" y="2692430"/>
            <a:ext cx="1866217" cy="523220"/>
          </a:xfrm>
          <a:prstGeom prst="rect">
            <a:avLst/>
          </a:prstGeom>
          <a:noFill/>
        </p:spPr>
        <p:txBody>
          <a:bodyPr wrap="none" rtlCol="0">
            <a:spAutoFit/>
          </a:bodyPr>
          <a:lstStyle/>
          <a:p>
            <a:r>
              <a:rPr lang="en-CA" sz="1400" dirty="0"/>
              <a:t>Insert Graphic which </a:t>
            </a:r>
          </a:p>
          <a:p>
            <a:r>
              <a:rPr lang="en-CA" sz="1400" dirty="0"/>
              <a:t>represent the Idea</a:t>
            </a:r>
          </a:p>
        </p:txBody>
      </p:sp>
    </p:spTree>
    <p:extLst>
      <p:ext uri="{BB962C8B-B14F-4D97-AF65-F5344CB8AC3E}">
        <p14:creationId xmlns:p14="http://schemas.microsoft.com/office/powerpoint/2010/main" val="12873413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b="0" dirty="0">
                <a:solidFill>
                  <a:srgbClr val="00338D"/>
                </a:solidFill>
              </a:rPr>
              <a:t>Dot Voting</a:t>
            </a:r>
          </a:p>
        </p:txBody>
      </p:sp>
      <p:sp>
        <p:nvSpPr>
          <p:cNvPr id="4" name="Rectangle 3"/>
          <p:cNvSpPr/>
          <p:nvPr/>
        </p:nvSpPr>
        <p:spPr>
          <a:xfrm>
            <a:off x="1692790" y="1371600"/>
            <a:ext cx="6705600" cy="400110"/>
          </a:xfrm>
          <a:prstGeom prst="rect">
            <a:avLst/>
          </a:prstGeom>
        </p:spPr>
        <p:txBody>
          <a:bodyPr wrap="square">
            <a:spAutoFit/>
          </a:bodyPr>
          <a:lstStyle/>
          <a:p>
            <a:r>
              <a:rPr lang="en-US" sz="2000" b="1" i="1" dirty="0">
                <a:solidFill>
                  <a:schemeClr val="tx1">
                    <a:lumMod val="65000"/>
                    <a:lumOff val="35000"/>
                  </a:schemeClr>
                </a:solidFill>
              </a:rPr>
              <a:t>Complete Democratization of the Process</a:t>
            </a:r>
          </a:p>
        </p:txBody>
      </p:sp>
      <p:sp>
        <p:nvSpPr>
          <p:cNvPr id="5" name="TextBox 4"/>
          <p:cNvSpPr txBox="1"/>
          <p:nvPr/>
        </p:nvSpPr>
        <p:spPr>
          <a:xfrm>
            <a:off x="914400" y="3048000"/>
            <a:ext cx="4572000" cy="279384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a:solidFill>
                  <a:srgbClr val="00338D"/>
                </a:solidFill>
              </a:rPr>
              <a:t>Everyone Gets 3 Dots</a:t>
            </a:r>
          </a:p>
          <a:p>
            <a:pPr marL="285750" indent="-285750">
              <a:lnSpc>
                <a:spcPct val="150000"/>
              </a:lnSpc>
              <a:buFont typeface="Arial" panose="020B0604020202020204" pitchFamily="34" charset="0"/>
              <a:buChar char="•"/>
            </a:pPr>
            <a:r>
              <a:rPr lang="en-US" sz="2400" dirty="0">
                <a:solidFill>
                  <a:srgbClr val="00338D"/>
                </a:solidFill>
              </a:rPr>
              <a:t>Put them on the ideas that most inspire you</a:t>
            </a:r>
          </a:p>
          <a:p>
            <a:pPr marL="285750" indent="-285750">
              <a:lnSpc>
                <a:spcPct val="150000"/>
              </a:lnSpc>
              <a:buFont typeface="Arial" panose="020B0604020202020204" pitchFamily="34" charset="0"/>
              <a:buChar char="•"/>
            </a:pPr>
            <a:r>
              <a:rPr lang="en-US" sz="2400" dirty="0">
                <a:solidFill>
                  <a:srgbClr val="00338D"/>
                </a:solidFill>
              </a:rPr>
              <a:t>3 on one, 2 on one or 1 on one. Your choice.</a:t>
            </a:r>
          </a:p>
        </p:txBody>
      </p:sp>
      <p:pic>
        <p:nvPicPr>
          <p:cNvPr id="2" name="Picture 1">
            <a:extLst>
              <a:ext uri="{FF2B5EF4-FFF2-40B4-BE49-F238E27FC236}">
                <a16:creationId xmlns:a16="http://schemas.microsoft.com/office/drawing/2014/main" id="{6C99060E-81DA-4F8C-B82A-E573BCE3DB93}"/>
              </a:ext>
            </a:extLst>
          </p:cNvPr>
          <p:cNvPicPr>
            <a:picLocks noChangeAspect="1"/>
          </p:cNvPicPr>
          <p:nvPr/>
        </p:nvPicPr>
        <p:blipFill>
          <a:blip r:embed="rId3"/>
          <a:stretch>
            <a:fillRect/>
          </a:stretch>
        </p:blipFill>
        <p:spPr>
          <a:xfrm>
            <a:off x="5390388" y="2051365"/>
            <a:ext cx="3415952" cy="3435035"/>
          </a:xfrm>
          <a:prstGeom prst="rect">
            <a:avLst/>
          </a:prstGeom>
        </p:spPr>
      </p:pic>
      <p:pic>
        <p:nvPicPr>
          <p:cNvPr id="17" name="Picture 16">
            <a:extLst>
              <a:ext uri="{FF2B5EF4-FFF2-40B4-BE49-F238E27FC236}">
                <a16:creationId xmlns:a16="http://schemas.microsoft.com/office/drawing/2014/main" id="{72D7327B-A573-4AAE-9672-57CEFBDCD182}"/>
              </a:ext>
            </a:extLst>
          </p:cNvPr>
          <p:cNvPicPr>
            <a:picLocks noChangeAspect="1"/>
          </p:cNvPicPr>
          <p:nvPr/>
        </p:nvPicPr>
        <p:blipFill rotWithShape="1">
          <a:blip r:embed="rId4"/>
          <a:srcRect l="1846" r="10021"/>
          <a:stretch/>
        </p:blipFill>
        <p:spPr>
          <a:xfrm>
            <a:off x="220287" y="990600"/>
            <a:ext cx="1056755" cy="164592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14295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2000"/>
                                        <p:tgtEl>
                                          <p:spTgt spid="5">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6C7C55-3E04-4198-9F9C-0412EF86EA02}"/>
              </a:ext>
            </a:extLst>
          </p:cNvPr>
          <p:cNvPicPr>
            <a:picLocks noChangeAspect="1"/>
          </p:cNvPicPr>
          <p:nvPr/>
        </p:nvPicPr>
        <p:blipFill rotWithShape="1">
          <a:blip r:embed="rId3"/>
          <a:srcRect l="10579" t="2701" r="16694" b="12910"/>
          <a:stretch/>
        </p:blipFill>
        <p:spPr>
          <a:xfrm>
            <a:off x="220287" y="990600"/>
            <a:ext cx="987553" cy="1645920"/>
          </a:xfrm>
          <a:prstGeom prst="rect">
            <a:avLst/>
          </a:prstGeom>
          <a:effectLst>
            <a:outerShdw blurRad="50800" dist="38100" dir="2700000" algn="tl" rotWithShape="0">
              <a:prstClr val="black">
                <a:alpha val="40000"/>
              </a:prstClr>
            </a:outerShdw>
          </a:effectLst>
        </p:spPr>
      </p:pic>
      <p:sp>
        <p:nvSpPr>
          <p:cNvPr id="3" name="Title 2"/>
          <p:cNvSpPr>
            <a:spLocks noGrp="1"/>
          </p:cNvSpPr>
          <p:nvPr>
            <p:ph type="title"/>
          </p:nvPr>
        </p:nvSpPr>
        <p:spPr/>
        <p:txBody>
          <a:bodyPr/>
          <a:lstStyle/>
          <a:p>
            <a:r>
              <a:rPr lang="en-US" sz="2800" b="0" dirty="0">
                <a:solidFill>
                  <a:srgbClr val="00338D"/>
                </a:solidFill>
              </a:rPr>
              <a:t>Finalize Project Process</a:t>
            </a:r>
          </a:p>
        </p:txBody>
      </p:sp>
      <p:sp>
        <p:nvSpPr>
          <p:cNvPr id="4" name="TextBox 3"/>
          <p:cNvSpPr txBox="1"/>
          <p:nvPr/>
        </p:nvSpPr>
        <p:spPr>
          <a:xfrm>
            <a:off x="1207840" y="1236998"/>
            <a:ext cx="7715873" cy="461665"/>
          </a:xfrm>
          <a:prstGeom prst="rect">
            <a:avLst/>
          </a:prstGeom>
          <a:noFill/>
        </p:spPr>
        <p:txBody>
          <a:bodyPr wrap="square" rtlCol="0">
            <a:spAutoFit/>
          </a:bodyPr>
          <a:lstStyle/>
          <a:p>
            <a:r>
              <a:rPr lang="en-US" sz="2400" b="1" i="1" dirty="0">
                <a:solidFill>
                  <a:schemeClr val="tx1">
                    <a:lumMod val="65000"/>
                    <a:lumOff val="35000"/>
                  </a:schemeClr>
                </a:solidFill>
                <a:latin typeface="+mj-lt"/>
              </a:rPr>
              <a:t>My Notes</a:t>
            </a:r>
            <a:endParaRPr lang="en-US" sz="2400" b="1" i="1" dirty="0">
              <a:solidFill>
                <a:schemeClr val="tx1">
                  <a:lumMod val="65000"/>
                  <a:lumOff val="35000"/>
                </a:schemeClr>
              </a:solidFill>
              <a:latin typeface="+mn-lt"/>
            </a:endParaRPr>
          </a:p>
        </p:txBody>
      </p:sp>
    </p:spTree>
    <p:extLst>
      <p:ext uri="{BB962C8B-B14F-4D97-AF65-F5344CB8AC3E}">
        <p14:creationId xmlns:p14="http://schemas.microsoft.com/office/powerpoint/2010/main" val="1071855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IONS_MAY2016_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a7495015-d16d-4dd1-a72f-488cd8119f34">2Z733PFY5E2U-163-70</_dlc_DocId>
    <_dlc_DocIdUrl xmlns="a7495015-d16d-4dd1-a72f-488cd8119f34">
      <Url>http://my.lionsclubs.org/Divisions/PR/_layouts/DocIdRedir.aspx?ID=2Z733PFY5E2U-163-70</Url>
      <Description>2Z733PFY5E2U-163-70</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75A8D4EDE643945BAA82E38DD69E065" ma:contentTypeVersion="3" ma:contentTypeDescription="Create a new document." ma:contentTypeScope="" ma:versionID="9b02c1e8987dd280cc01bc84d3c16527">
  <xsd:schema xmlns:xsd="http://www.w3.org/2001/XMLSchema" xmlns:xs="http://www.w3.org/2001/XMLSchema" xmlns:p="http://schemas.microsoft.com/office/2006/metadata/properties" xmlns:ns2="a7495015-d16d-4dd1-a72f-488cd8119f34" targetNamespace="http://schemas.microsoft.com/office/2006/metadata/properties" ma:root="true" ma:fieldsID="b78db394faa2d7461e33401fde30deec" ns2:_="">
    <xsd:import namespace="a7495015-d16d-4dd1-a72f-488cd8119f3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95015-d16d-4dd1-a72f-488cd8119f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37EEF1-5E99-460D-B8BF-7D0C5A7D4A6E}">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a7495015-d16d-4dd1-a72f-488cd8119f34"/>
    <ds:schemaRef ds:uri="http://purl.org/dc/elements/1.1/"/>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5FE4AD26-98C3-476D-9987-FDC940DD41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95015-d16d-4dd1-a72f-488cd8119f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3CE182-99CD-4032-BCA5-D2CA33C11153}">
  <ds:schemaRefs>
    <ds:schemaRef ds:uri="http://schemas.microsoft.com/sharepoint/events"/>
  </ds:schemaRefs>
</ds:datastoreItem>
</file>

<file path=customXml/itemProps4.xml><?xml version="1.0" encoding="utf-8"?>
<ds:datastoreItem xmlns:ds="http://schemas.openxmlformats.org/officeDocument/2006/customXml" ds:itemID="{A6B47C58-6040-44A1-A592-EB3844139F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LIONS_MAY2016_Template2.pot</Template>
  <TotalTime>16307</TotalTime>
  <Words>1197</Words>
  <Application>Microsoft Office PowerPoint</Application>
  <PresentationFormat>On-screen Show (4:3)</PresentationFormat>
  <Paragraphs>155</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Bradley Hand ITC</vt:lpstr>
      <vt:lpstr>Calibri</vt:lpstr>
      <vt:lpstr>Candara</vt:lpstr>
      <vt:lpstr>Helvetica</vt:lpstr>
      <vt:lpstr>Wingdings</vt:lpstr>
      <vt:lpstr>LIONS_MAY2016_Template2</vt:lpstr>
      <vt:lpstr>Setting More Ambitious Goals</vt:lpstr>
      <vt:lpstr>Goal Setting Process Overview</vt:lpstr>
      <vt:lpstr>Setting More Ambitious Goals</vt:lpstr>
      <vt:lpstr>Review Idea – High Level</vt:lpstr>
      <vt:lpstr>Project Idea # 1</vt:lpstr>
      <vt:lpstr>Project Idea # 2</vt:lpstr>
      <vt:lpstr>Project Idea # 3</vt:lpstr>
      <vt:lpstr>Dot Voting</vt:lpstr>
      <vt:lpstr>Finalize Project Process</vt:lpstr>
      <vt:lpstr>PowerPoint Presentation</vt:lpstr>
    </vt:vector>
  </TitlesOfParts>
  <Company>Lions Clubs International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Lions PPT Template Lite June 2016 -Slide 1</dc:title>
  <dc:creator>Kim Heyne</dc:creator>
  <cp:lastModifiedBy>Michael McCourt</cp:lastModifiedBy>
  <cp:revision>511</cp:revision>
  <cp:lastPrinted>2021-05-06T00:24:36Z</cp:lastPrinted>
  <dcterms:created xsi:type="dcterms:W3CDTF">2011-03-29T14:17:54Z</dcterms:created>
  <dcterms:modified xsi:type="dcterms:W3CDTF">2022-12-01T20:28:53Z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0x010100575A8D4EDE643945BAA82E38DD69E065</vt:lpwstr>
  </property>
  <property fmtid="{D5CDD505-2E9C-101B-9397-08002B2CF9AE}" pid="3" name="_dlc_DocIdItemGuid">
    <vt:lpwstr>007f365d-cebc-4194-836a-187a73ae3e60</vt:lpwstr>
  </property>
</Properties>
</file>